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324" r:id="rId3"/>
    <p:sldId id="326" r:id="rId4"/>
    <p:sldId id="328" r:id="rId5"/>
    <p:sldId id="329" r:id="rId6"/>
    <p:sldId id="330" r:id="rId7"/>
    <p:sldId id="331" r:id="rId8"/>
    <p:sldId id="332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340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337" r:id="rId28"/>
    <p:sldId id="339" r:id="rId29"/>
    <p:sldId id="338" r:id="rId30"/>
    <p:sldId id="284" r:id="rId31"/>
    <p:sldId id="285" r:id="rId32"/>
    <p:sldId id="334" r:id="rId33"/>
    <p:sldId id="335" r:id="rId34"/>
    <p:sldId id="336" r:id="rId35"/>
  </p:sldIdLst>
  <p:sldSz cx="12192000" cy="6858000"/>
  <p:notesSz cx="6792913" cy="992505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6" roundtripDataSignature="AMtx7mhm/904Zkcq3I/vrUdkNgwG+pvH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84125D-36D1-4173-8929-FF910053369E}" v="6" dt="2024-08-30T11:45:21.8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46" Type="http://customschemas.google.com/relationships/presentationmetadata" Target="meta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lter.Hohmann@focruz.onmicrosoft.com Kay43153" userId="ebdabaa1fbcb99c6" providerId="LiveId" clId="{6484125D-36D1-4173-8929-FF910053369E}"/>
    <pc:docChg chg="undo custSel addSld delSld modSld sldOrd">
      <pc:chgData name="Valter.Hohmann@focruz.onmicrosoft.com Kay43153" userId="ebdabaa1fbcb99c6" providerId="LiveId" clId="{6484125D-36D1-4173-8929-FF910053369E}" dt="2024-08-30T12:39:14.176" v="2380" actId="20577"/>
      <pc:docMkLst>
        <pc:docMk/>
      </pc:docMkLst>
      <pc:sldChg chg="modSp mod">
        <pc:chgData name="Valter.Hohmann@focruz.onmicrosoft.com Kay43153" userId="ebdabaa1fbcb99c6" providerId="LiveId" clId="{6484125D-36D1-4173-8929-FF910053369E}" dt="2024-08-29T18:22:53.974" v="267" actId="20577"/>
        <pc:sldMkLst>
          <pc:docMk/>
          <pc:sldMk cId="0" sldId="256"/>
        </pc:sldMkLst>
        <pc:spChg chg="mod">
          <ac:chgData name="Valter.Hohmann@focruz.onmicrosoft.com Kay43153" userId="ebdabaa1fbcb99c6" providerId="LiveId" clId="{6484125D-36D1-4173-8929-FF910053369E}" dt="2024-08-29T18:22:53.974" v="267" actId="20577"/>
          <ac:spMkLst>
            <pc:docMk/>
            <pc:sldMk cId="0" sldId="256"/>
            <ac:spMk id="89" creationId="{00000000-0000-0000-0000-000000000000}"/>
          </ac:spMkLst>
        </pc:spChg>
      </pc:sldChg>
      <pc:sldChg chg="addSp delSp modSp mod">
        <pc:chgData name="Valter.Hohmann@focruz.onmicrosoft.com Kay43153" userId="ebdabaa1fbcb99c6" providerId="LiveId" clId="{6484125D-36D1-4173-8929-FF910053369E}" dt="2024-08-30T11:45:30.440" v="1404" actId="14100"/>
        <pc:sldMkLst>
          <pc:docMk/>
          <pc:sldMk cId="0" sldId="258"/>
        </pc:sldMkLst>
        <pc:spChg chg="mod">
          <ac:chgData name="Valter.Hohmann@focruz.onmicrosoft.com Kay43153" userId="ebdabaa1fbcb99c6" providerId="LiveId" clId="{6484125D-36D1-4173-8929-FF910053369E}" dt="2024-08-30T11:45:30.440" v="1404" actId="14100"/>
          <ac:spMkLst>
            <pc:docMk/>
            <pc:sldMk cId="0" sldId="258"/>
            <ac:spMk id="108" creationId="{00000000-0000-0000-0000-000000000000}"/>
          </ac:spMkLst>
        </pc:spChg>
        <pc:picChg chg="add mod">
          <ac:chgData name="Valter.Hohmann@focruz.onmicrosoft.com Kay43153" userId="ebdabaa1fbcb99c6" providerId="LiveId" clId="{6484125D-36D1-4173-8929-FF910053369E}" dt="2024-08-30T11:45:26.391" v="1403" actId="14100"/>
          <ac:picMkLst>
            <pc:docMk/>
            <pc:sldMk cId="0" sldId="258"/>
            <ac:picMk id="2" creationId="{EBB94949-BA6C-69E2-95B4-38C798052CEC}"/>
          </ac:picMkLst>
        </pc:picChg>
        <pc:picChg chg="del">
          <ac:chgData name="Valter.Hohmann@focruz.onmicrosoft.com Kay43153" userId="ebdabaa1fbcb99c6" providerId="LiveId" clId="{6484125D-36D1-4173-8929-FF910053369E}" dt="2024-08-30T11:25:40.998" v="1396" actId="478"/>
          <ac:picMkLst>
            <pc:docMk/>
            <pc:sldMk cId="0" sldId="258"/>
            <ac:picMk id="110" creationId="{00000000-0000-0000-0000-000000000000}"/>
          </ac:picMkLst>
        </pc:picChg>
        <pc:picChg chg="add del mod">
          <ac:chgData name="Valter.Hohmann@focruz.onmicrosoft.com Kay43153" userId="ebdabaa1fbcb99c6" providerId="LiveId" clId="{6484125D-36D1-4173-8929-FF910053369E}" dt="2024-08-30T11:40:50.709" v="1400" actId="478"/>
          <ac:picMkLst>
            <pc:docMk/>
            <pc:sldMk cId="0" sldId="258"/>
            <ac:picMk id="1026" creationId="{2360BCF5-416D-7DEB-B548-A06BD75C72CF}"/>
          </ac:picMkLst>
        </pc:picChg>
      </pc:sldChg>
      <pc:sldChg chg="modSp mod">
        <pc:chgData name="Valter.Hohmann@focruz.onmicrosoft.com Kay43153" userId="ebdabaa1fbcb99c6" providerId="LiveId" clId="{6484125D-36D1-4173-8929-FF910053369E}" dt="2024-08-30T11:46:11.507" v="1407" actId="20577"/>
        <pc:sldMkLst>
          <pc:docMk/>
          <pc:sldMk cId="0" sldId="259"/>
        </pc:sldMkLst>
        <pc:spChg chg="mod">
          <ac:chgData name="Valter.Hohmann@focruz.onmicrosoft.com Kay43153" userId="ebdabaa1fbcb99c6" providerId="LiveId" clId="{6484125D-36D1-4173-8929-FF910053369E}" dt="2024-08-30T11:46:11.507" v="1407" actId="20577"/>
          <ac:spMkLst>
            <pc:docMk/>
            <pc:sldMk cId="0" sldId="259"/>
            <ac:spMk id="116" creationId="{00000000-0000-0000-0000-000000000000}"/>
          </ac:spMkLst>
        </pc:spChg>
      </pc:sldChg>
      <pc:sldChg chg="modSp mod">
        <pc:chgData name="Valter.Hohmann@focruz.onmicrosoft.com Kay43153" userId="ebdabaa1fbcb99c6" providerId="LiveId" clId="{6484125D-36D1-4173-8929-FF910053369E}" dt="2024-08-29T18:24:06.111" v="283" actId="20577"/>
        <pc:sldMkLst>
          <pc:docMk/>
          <pc:sldMk cId="0" sldId="260"/>
        </pc:sldMkLst>
        <pc:spChg chg="mod">
          <ac:chgData name="Valter.Hohmann@focruz.onmicrosoft.com Kay43153" userId="ebdabaa1fbcb99c6" providerId="LiveId" clId="{6484125D-36D1-4173-8929-FF910053369E}" dt="2024-08-29T18:24:06.111" v="283" actId="20577"/>
          <ac:spMkLst>
            <pc:docMk/>
            <pc:sldMk cId="0" sldId="260"/>
            <ac:spMk id="125" creationId="{00000000-0000-0000-0000-000000000000}"/>
          </ac:spMkLst>
        </pc:spChg>
      </pc:sldChg>
      <pc:sldChg chg="modSp mod">
        <pc:chgData name="Valter.Hohmann@focruz.onmicrosoft.com Kay43153" userId="ebdabaa1fbcb99c6" providerId="LiveId" clId="{6484125D-36D1-4173-8929-FF910053369E}" dt="2024-08-29T18:40:21.008" v="607" actId="14100"/>
        <pc:sldMkLst>
          <pc:docMk/>
          <pc:sldMk cId="0" sldId="261"/>
        </pc:sldMkLst>
        <pc:spChg chg="mod">
          <ac:chgData name="Valter.Hohmann@focruz.onmicrosoft.com Kay43153" userId="ebdabaa1fbcb99c6" providerId="LiveId" clId="{6484125D-36D1-4173-8929-FF910053369E}" dt="2024-08-29T18:40:21.008" v="607" actId="14100"/>
          <ac:spMkLst>
            <pc:docMk/>
            <pc:sldMk cId="0" sldId="261"/>
            <ac:spMk id="134" creationId="{00000000-0000-0000-0000-000000000000}"/>
          </ac:spMkLst>
        </pc:spChg>
      </pc:sldChg>
      <pc:sldChg chg="modSp mod">
        <pc:chgData name="Valter.Hohmann@focruz.onmicrosoft.com Kay43153" userId="ebdabaa1fbcb99c6" providerId="LiveId" clId="{6484125D-36D1-4173-8929-FF910053369E}" dt="2024-08-29T18:16:42.155" v="259" actId="14100"/>
        <pc:sldMkLst>
          <pc:docMk/>
          <pc:sldMk cId="0" sldId="262"/>
        </pc:sldMkLst>
        <pc:spChg chg="mod">
          <ac:chgData name="Valter.Hohmann@focruz.onmicrosoft.com Kay43153" userId="ebdabaa1fbcb99c6" providerId="LiveId" clId="{6484125D-36D1-4173-8929-FF910053369E}" dt="2024-08-29T18:16:42.155" v="259" actId="14100"/>
          <ac:spMkLst>
            <pc:docMk/>
            <pc:sldMk cId="0" sldId="262"/>
            <ac:spMk id="145" creationId="{00000000-0000-0000-0000-000000000000}"/>
          </ac:spMkLst>
        </pc:spChg>
      </pc:sldChg>
      <pc:sldChg chg="addSp delSp modSp mod">
        <pc:chgData name="Valter.Hohmann@focruz.onmicrosoft.com Kay43153" userId="ebdabaa1fbcb99c6" providerId="LiveId" clId="{6484125D-36D1-4173-8929-FF910053369E}" dt="2024-08-29T18:07:43.814" v="88" actId="20577"/>
        <pc:sldMkLst>
          <pc:docMk/>
          <pc:sldMk cId="0" sldId="263"/>
        </pc:sldMkLst>
        <pc:spChg chg="mod">
          <ac:chgData name="Valter.Hohmann@focruz.onmicrosoft.com Kay43153" userId="ebdabaa1fbcb99c6" providerId="LiveId" clId="{6484125D-36D1-4173-8929-FF910053369E}" dt="2024-08-29T18:07:43.814" v="88" actId="20577"/>
          <ac:spMkLst>
            <pc:docMk/>
            <pc:sldMk cId="0" sldId="263"/>
            <ac:spMk id="155" creationId="{00000000-0000-0000-0000-000000000000}"/>
          </ac:spMkLst>
        </pc:spChg>
        <pc:picChg chg="add mod">
          <ac:chgData name="Valter.Hohmann@focruz.onmicrosoft.com Kay43153" userId="ebdabaa1fbcb99c6" providerId="LiveId" clId="{6484125D-36D1-4173-8929-FF910053369E}" dt="2024-08-29T18:06:43.144" v="68" actId="14100"/>
          <ac:picMkLst>
            <pc:docMk/>
            <pc:sldMk cId="0" sldId="263"/>
            <ac:picMk id="2" creationId="{88BD1BA7-13EF-308F-E5A4-527A53080BCD}"/>
          </ac:picMkLst>
        </pc:picChg>
        <pc:picChg chg="del">
          <ac:chgData name="Valter.Hohmann@focruz.onmicrosoft.com Kay43153" userId="ebdabaa1fbcb99c6" providerId="LiveId" clId="{6484125D-36D1-4173-8929-FF910053369E}" dt="2024-08-29T18:06:17.441" v="48" actId="478"/>
          <ac:picMkLst>
            <pc:docMk/>
            <pc:sldMk cId="0" sldId="263"/>
            <ac:picMk id="156" creationId="{00000000-0000-0000-0000-000000000000}"/>
          </ac:picMkLst>
        </pc:picChg>
        <pc:picChg chg="mod">
          <ac:chgData name="Valter.Hohmann@focruz.onmicrosoft.com Kay43153" userId="ebdabaa1fbcb99c6" providerId="LiveId" clId="{6484125D-36D1-4173-8929-FF910053369E}" dt="2024-08-29T18:06:46.816" v="69" actId="14100"/>
          <ac:picMkLst>
            <pc:docMk/>
            <pc:sldMk cId="0" sldId="263"/>
            <ac:picMk id="157" creationId="{00000000-0000-0000-0000-000000000000}"/>
          </ac:picMkLst>
        </pc:picChg>
      </pc:sldChg>
      <pc:sldChg chg="modSp mod">
        <pc:chgData name="Valter.Hohmann@focruz.onmicrosoft.com Kay43153" userId="ebdabaa1fbcb99c6" providerId="LiveId" clId="{6484125D-36D1-4173-8929-FF910053369E}" dt="2024-08-29T18:09:20.105" v="138" actId="20577"/>
        <pc:sldMkLst>
          <pc:docMk/>
          <pc:sldMk cId="0" sldId="264"/>
        </pc:sldMkLst>
        <pc:spChg chg="mod">
          <ac:chgData name="Valter.Hohmann@focruz.onmicrosoft.com Kay43153" userId="ebdabaa1fbcb99c6" providerId="LiveId" clId="{6484125D-36D1-4173-8929-FF910053369E}" dt="2024-08-29T18:09:20.105" v="138" actId="20577"/>
          <ac:spMkLst>
            <pc:docMk/>
            <pc:sldMk cId="0" sldId="264"/>
            <ac:spMk id="165" creationId="{00000000-0000-0000-0000-000000000000}"/>
          </ac:spMkLst>
        </pc:spChg>
      </pc:sldChg>
      <pc:sldChg chg="ord">
        <pc:chgData name="Valter.Hohmann@focruz.onmicrosoft.com Kay43153" userId="ebdabaa1fbcb99c6" providerId="LiveId" clId="{6484125D-36D1-4173-8929-FF910053369E}" dt="2024-08-29T18:03:51.692" v="42"/>
        <pc:sldMkLst>
          <pc:docMk/>
          <pc:sldMk cId="0" sldId="265"/>
        </pc:sldMkLst>
      </pc:sldChg>
      <pc:sldChg chg="ord">
        <pc:chgData name="Valter.Hohmann@focruz.onmicrosoft.com Kay43153" userId="ebdabaa1fbcb99c6" providerId="LiveId" clId="{6484125D-36D1-4173-8929-FF910053369E}" dt="2024-08-29T18:04:00.500" v="44"/>
        <pc:sldMkLst>
          <pc:docMk/>
          <pc:sldMk cId="0" sldId="266"/>
        </pc:sldMkLst>
      </pc:sldChg>
      <pc:sldChg chg="modSp mod">
        <pc:chgData name="Valter.Hohmann@focruz.onmicrosoft.com Kay43153" userId="ebdabaa1fbcb99c6" providerId="LiveId" clId="{6484125D-36D1-4173-8929-FF910053369E}" dt="2024-08-29T18:20:02.920" v="264" actId="20577"/>
        <pc:sldMkLst>
          <pc:docMk/>
          <pc:sldMk cId="0" sldId="268"/>
        </pc:sldMkLst>
        <pc:spChg chg="mod">
          <ac:chgData name="Valter.Hohmann@focruz.onmicrosoft.com Kay43153" userId="ebdabaa1fbcb99c6" providerId="LiveId" clId="{6484125D-36D1-4173-8929-FF910053369E}" dt="2024-08-29T18:20:02.920" v="264" actId="20577"/>
          <ac:spMkLst>
            <pc:docMk/>
            <pc:sldMk cId="0" sldId="268"/>
            <ac:spMk id="200" creationId="{00000000-0000-0000-0000-000000000000}"/>
          </ac:spMkLst>
        </pc:spChg>
      </pc:sldChg>
      <pc:sldChg chg="modSp mod">
        <pc:chgData name="Valter.Hohmann@focruz.onmicrosoft.com Kay43153" userId="ebdabaa1fbcb99c6" providerId="LiveId" clId="{6484125D-36D1-4173-8929-FF910053369E}" dt="2024-08-30T11:51:04.808" v="1459" actId="20577"/>
        <pc:sldMkLst>
          <pc:docMk/>
          <pc:sldMk cId="0" sldId="269"/>
        </pc:sldMkLst>
        <pc:spChg chg="mod">
          <ac:chgData name="Valter.Hohmann@focruz.onmicrosoft.com Kay43153" userId="ebdabaa1fbcb99c6" providerId="LiveId" clId="{6484125D-36D1-4173-8929-FF910053369E}" dt="2024-08-30T11:49:57.226" v="1415" actId="27636"/>
          <ac:spMkLst>
            <pc:docMk/>
            <pc:sldMk cId="0" sldId="269"/>
            <ac:spMk id="209" creationId="{00000000-0000-0000-0000-000000000000}"/>
          </ac:spMkLst>
        </pc:spChg>
        <pc:spChg chg="mod">
          <ac:chgData name="Valter.Hohmann@focruz.onmicrosoft.com Kay43153" userId="ebdabaa1fbcb99c6" providerId="LiveId" clId="{6484125D-36D1-4173-8929-FF910053369E}" dt="2024-08-30T11:51:04.808" v="1459" actId="20577"/>
          <ac:spMkLst>
            <pc:docMk/>
            <pc:sldMk cId="0" sldId="269"/>
            <ac:spMk id="210" creationId="{00000000-0000-0000-0000-000000000000}"/>
          </ac:spMkLst>
        </pc:spChg>
      </pc:sldChg>
      <pc:sldChg chg="del">
        <pc:chgData name="Valter.Hohmann@focruz.onmicrosoft.com Kay43153" userId="ebdabaa1fbcb99c6" providerId="LiveId" clId="{6484125D-36D1-4173-8929-FF910053369E}" dt="2024-08-29T18:47:51.764" v="842" actId="2696"/>
        <pc:sldMkLst>
          <pc:docMk/>
          <pc:sldMk cId="0" sldId="270"/>
        </pc:sldMkLst>
      </pc:sldChg>
      <pc:sldChg chg="delSp modSp mod">
        <pc:chgData name="Valter.Hohmann@focruz.onmicrosoft.com Kay43153" userId="ebdabaa1fbcb99c6" providerId="LiveId" clId="{6484125D-36D1-4173-8929-FF910053369E}" dt="2024-08-30T11:59:10.754" v="1672" actId="14100"/>
        <pc:sldMkLst>
          <pc:docMk/>
          <pc:sldMk cId="0" sldId="271"/>
        </pc:sldMkLst>
        <pc:spChg chg="mod">
          <ac:chgData name="Valter.Hohmann@focruz.onmicrosoft.com Kay43153" userId="ebdabaa1fbcb99c6" providerId="LiveId" clId="{6484125D-36D1-4173-8929-FF910053369E}" dt="2024-08-30T11:59:10.754" v="1672" actId="14100"/>
          <ac:spMkLst>
            <pc:docMk/>
            <pc:sldMk cId="0" sldId="271"/>
            <ac:spMk id="230" creationId="{00000000-0000-0000-0000-000000000000}"/>
          </ac:spMkLst>
        </pc:spChg>
        <pc:spChg chg="del mod">
          <ac:chgData name="Valter.Hohmann@focruz.onmicrosoft.com Kay43153" userId="ebdabaa1fbcb99c6" providerId="LiveId" clId="{6484125D-36D1-4173-8929-FF910053369E}" dt="2024-08-30T11:57:02.531" v="1663"/>
          <ac:spMkLst>
            <pc:docMk/>
            <pc:sldMk cId="0" sldId="271"/>
            <ac:spMk id="231" creationId="{00000000-0000-0000-0000-000000000000}"/>
          </ac:spMkLst>
        </pc:spChg>
      </pc:sldChg>
      <pc:sldChg chg="del">
        <pc:chgData name="Valter.Hohmann@focruz.onmicrosoft.com Kay43153" userId="ebdabaa1fbcb99c6" providerId="LiveId" clId="{6484125D-36D1-4173-8929-FF910053369E}" dt="2024-08-30T11:59:36.531" v="1673" actId="2696"/>
        <pc:sldMkLst>
          <pc:docMk/>
          <pc:sldMk cId="0" sldId="272"/>
        </pc:sldMkLst>
      </pc:sldChg>
      <pc:sldChg chg="del">
        <pc:chgData name="Valter.Hohmann@focruz.onmicrosoft.com Kay43153" userId="ebdabaa1fbcb99c6" providerId="LiveId" clId="{6484125D-36D1-4173-8929-FF910053369E}" dt="2024-08-30T11:59:47.722" v="1674" actId="2696"/>
        <pc:sldMkLst>
          <pc:docMk/>
          <pc:sldMk cId="0" sldId="273"/>
        </pc:sldMkLst>
      </pc:sldChg>
      <pc:sldChg chg="del">
        <pc:chgData name="Valter.Hohmann@focruz.onmicrosoft.com Kay43153" userId="ebdabaa1fbcb99c6" providerId="LiveId" clId="{6484125D-36D1-4173-8929-FF910053369E}" dt="2024-08-30T12:00:04.373" v="1675" actId="2696"/>
        <pc:sldMkLst>
          <pc:docMk/>
          <pc:sldMk cId="0" sldId="274"/>
        </pc:sldMkLst>
      </pc:sldChg>
      <pc:sldChg chg="del">
        <pc:chgData name="Valter.Hohmann@focruz.onmicrosoft.com Kay43153" userId="ebdabaa1fbcb99c6" providerId="LiveId" clId="{6484125D-36D1-4173-8929-FF910053369E}" dt="2024-08-30T12:00:15.720" v="1676" actId="2696"/>
        <pc:sldMkLst>
          <pc:docMk/>
          <pc:sldMk cId="0" sldId="275"/>
        </pc:sldMkLst>
      </pc:sldChg>
      <pc:sldChg chg="modSp mod">
        <pc:chgData name="Valter.Hohmann@focruz.onmicrosoft.com Kay43153" userId="ebdabaa1fbcb99c6" providerId="LiveId" clId="{6484125D-36D1-4173-8929-FF910053369E}" dt="2024-08-30T12:01:30.272" v="1694" actId="207"/>
        <pc:sldMkLst>
          <pc:docMk/>
          <pc:sldMk cId="0" sldId="276"/>
        </pc:sldMkLst>
        <pc:spChg chg="mod">
          <ac:chgData name="Valter.Hohmann@focruz.onmicrosoft.com Kay43153" userId="ebdabaa1fbcb99c6" providerId="LiveId" clId="{6484125D-36D1-4173-8929-FF910053369E}" dt="2024-08-30T12:01:30.272" v="1694" actId="207"/>
          <ac:spMkLst>
            <pc:docMk/>
            <pc:sldMk cId="0" sldId="276"/>
            <ac:spMk id="271" creationId="{00000000-0000-0000-0000-000000000000}"/>
          </ac:spMkLst>
        </pc:spChg>
      </pc:sldChg>
      <pc:sldChg chg="del">
        <pc:chgData name="Valter.Hohmann@focruz.onmicrosoft.com Kay43153" userId="ebdabaa1fbcb99c6" providerId="LiveId" clId="{6484125D-36D1-4173-8929-FF910053369E}" dt="2024-08-30T12:02:05.454" v="1695" actId="2696"/>
        <pc:sldMkLst>
          <pc:docMk/>
          <pc:sldMk cId="0" sldId="277"/>
        </pc:sldMkLst>
      </pc:sldChg>
      <pc:sldChg chg="del">
        <pc:chgData name="Valter.Hohmann@focruz.onmicrosoft.com Kay43153" userId="ebdabaa1fbcb99c6" providerId="LiveId" clId="{6484125D-36D1-4173-8929-FF910053369E}" dt="2024-08-30T12:02:20.965" v="1696" actId="2696"/>
        <pc:sldMkLst>
          <pc:docMk/>
          <pc:sldMk cId="0" sldId="278"/>
        </pc:sldMkLst>
      </pc:sldChg>
      <pc:sldChg chg="modSp mod">
        <pc:chgData name="Valter.Hohmann@focruz.onmicrosoft.com Kay43153" userId="ebdabaa1fbcb99c6" providerId="LiveId" clId="{6484125D-36D1-4173-8929-FF910053369E}" dt="2024-08-30T12:06:27.846" v="1783" actId="1076"/>
        <pc:sldMkLst>
          <pc:docMk/>
          <pc:sldMk cId="0" sldId="279"/>
        </pc:sldMkLst>
        <pc:spChg chg="mod">
          <ac:chgData name="Valter.Hohmann@focruz.onmicrosoft.com Kay43153" userId="ebdabaa1fbcb99c6" providerId="LiveId" clId="{6484125D-36D1-4173-8929-FF910053369E}" dt="2024-08-30T12:05:59.606" v="1782" actId="20577"/>
          <ac:spMkLst>
            <pc:docMk/>
            <pc:sldMk cId="0" sldId="279"/>
            <ac:spMk id="294" creationId="{00000000-0000-0000-0000-000000000000}"/>
          </ac:spMkLst>
        </pc:spChg>
        <pc:picChg chg="mod">
          <ac:chgData name="Valter.Hohmann@focruz.onmicrosoft.com Kay43153" userId="ebdabaa1fbcb99c6" providerId="LiveId" clId="{6484125D-36D1-4173-8929-FF910053369E}" dt="2024-08-30T12:06:27.846" v="1783" actId="1076"/>
          <ac:picMkLst>
            <pc:docMk/>
            <pc:sldMk cId="0" sldId="279"/>
            <ac:picMk id="298" creationId="{00000000-0000-0000-0000-000000000000}"/>
          </ac:picMkLst>
        </pc:picChg>
      </pc:sldChg>
      <pc:sldChg chg="modSp mod">
        <pc:chgData name="Valter.Hohmann@focruz.onmicrosoft.com Kay43153" userId="ebdabaa1fbcb99c6" providerId="LiveId" clId="{6484125D-36D1-4173-8929-FF910053369E}" dt="2024-08-30T12:07:18.082" v="1798" actId="20577"/>
        <pc:sldMkLst>
          <pc:docMk/>
          <pc:sldMk cId="0" sldId="280"/>
        </pc:sldMkLst>
        <pc:spChg chg="mod">
          <ac:chgData name="Valter.Hohmann@focruz.onmicrosoft.com Kay43153" userId="ebdabaa1fbcb99c6" providerId="LiveId" clId="{6484125D-36D1-4173-8929-FF910053369E}" dt="2024-08-30T12:07:18.082" v="1798" actId="20577"/>
          <ac:spMkLst>
            <pc:docMk/>
            <pc:sldMk cId="0" sldId="280"/>
            <ac:spMk id="304" creationId="{00000000-0000-0000-0000-000000000000}"/>
          </ac:spMkLst>
        </pc:spChg>
      </pc:sldChg>
      <pc:sldChg chg="del">
        <pc:chgData name="Valter.Hohmann@focruz.onmicrosoft.com Kay43153" userId="ebdabaa1fbcb99c6" providerId="LiveId" clId="{6484125D-36D1-4173-8929-FF910053369E}" dt="2024-08-30T12:07:31.276" v="1799" actId="2696"/>
        <pc:sldMkLst>
          <pc:docMk/>
          <pc:sldMk cId="0" sldId="281"/>
        </pc:sldMkLst>
      </pc:sldChg>
      <pc:sldChg chg="modSp mod">
        <pc:chgData name="Valter.Hohmann@focruz.onmicrosoft.com Kay43153" userId="ebdabaa1fbcb99c6" providerId="LiveId" clId="{6484125D-36D1-4173-8929-FF910053369E}" dt="2024-08-30T12:23:12.247" v="2215" actId="20577"/>
        <pc:sldMkLst>
          <pc:docMk/>
          <pc:sldMk cId="0" sldId="282"/>
        </pc:sldMkLst>
        <pc:spChg chg="mod">
          <ac:chgData name="Valter.Hohmann@focruz.onmicrosoft.com Kay43153" userId="ebdabaa1fbcb99c6" providerId="LiveId" clId="{6484125D-36D1-4173-8929-FF910053369E}" dt="2024-08-30T12:23:12.247" v="2215" actId="20577"/>
          <ac:spMkLst>
            <pc:docMk/>
            <pc:sldMk cId="0" sldId="282"/>
            <ac:spMk id="323" creationId="{00000000-0000-0000-0000-000000000000}"/>
          </ac:spMkLst>
        </pc:spChg>
      </pc:sldChg>
      <pc:sldChg chg="modSp mod">
        <pc:chgData name="Valter.Hohmann@focruz.onmicrosoft.com Kay43153" userId="ebdabaa1fbcb99c6" providerId="LiveId" clId="{6484125D-36D1-4173-8929-FF910053369E}" dt="2024-08-30T12:09:19.606" v="1843" actId="20577"/>
        <pc:sldMkLst>
          <pc:docMk/>
          <pc:sldMk cId="0" sldId="283"/>
        </pc:sldMkLst>
        <pc:spChg chg="mod">
          <ac:chgData name="Valter.Hohmann@focruz.onmicrosoft.com Kay43153" userId="ebdabaa1fbcb99c6" providerId="LiveId" clId="{6484125D-36D1-4173-8929-FF910053369E}" dt="2024-08-30T12:09:19.606" v="1843" actId="20577"/>
          <ac:spMkLst>
            <pc:docMk/>
            <pc:sldMk cId="0" sldId="283"/>
            <ac:spMk id="332" creationId="{00000000-0000-0000-0000-000000000000}"/>
          </ac:spMkLst>
        </pc:spChg>
      </pc:sldChg>
      <pc:sldChg chg="del">
        <pc:chgData name="Valter.Hohmann@focruz.onmicrosoft.com Kay43153" userId="ebdabaa1fbcb99c6" providerId="LiveId" clId="{6484125D-36D1-4173-8929-FF910053369E}" dt="2024-08-30T12:23:57.556" v="2216" actId="2696"/>
        <pc:sldMkLst>
          <pc:docMk/>
          <pc:sldMk cId="0" sldId="284"/>
        </pc:sldMkLst>
      </pc:sldChg>
      <pc:sldChg chg="del">
        <pc:chgData name="Valter.Hohmann@focruz.onmicrosoft.com Kay43153" userId="ebdabaa1fbcb99c6" providerId="LiveId" clId="{6484125D-36D1-4173-8929-FF910053369E}" dt="2024-08-30T12:32:08.893" v="2336" actId="2696"/>
        <pc:sldMkLst>
          <pc:docMk/>
          <pc:sldMk cId="0" sldId="285"/>
        </pc:sldMkLst>
      </pc:sldChg>
      <pc:sldChg chg="modSp mod">
        <pc:chgData name="Valter.Hohmann@focruz.onmicrosoft.com Kay43153" userId="ebdabaa1fbcb99c6" providerId="LiveId" clId="{6484125D-36D1-4173-8929-FF910053369E}" dt="2024-08-30T12:38:27.308" v="2348" actId="14100"/>
        <pc:sldMkLst>
          <pc:docMk/>
          <pc:sldMk cId="3240011817" sldId="286"/>
        </pc:sldMkLst>
        <pc:spChg chg="mod">
          <ac:chgData name="Valter.Hohmann@focruz.onmicrosoft.com Kay43153" userId="ebdabaa1fbcb99c6" providerId="LiveId" clId="{6484125D-36D1-4173-8929-FF910053369E}" dt="2024-08-30T12:38:27.308" v="2348" actId="14100"/>
          <ac:spMkLst>
            <pc:docMk/>
            <pc:sldMk cId="3240011817" sldId="286"/>
            <ac:spMk id="359" creationId="{00000000-0000-0000-0000-000000000000}"/>
          </ac:spMkLst>
        </pc:spChg>
      </pc:sldChg>
      <pc:sldChg chg="delSp modSp del mod ord">
        <pc:chgData name="Valter.Hohmann@focruz.onmicrosoft.com Kay43153" userId="ebdabaa1fbcb99c6" providerId="LiveId" clId="{6484125D-36D1-4173-8929-FF910053369E}" dt="2024-08-30T12:33:45.863" v="2342" actId="2696"/>
        <pc:sldMkLst>
          <pc:docMk/>
          <pc:sldMk cId="3127294811" sldId="287"/>
        </pc:sldMkLst>
        <pc:spChg chg="del mod">
          <ac:chgData name="Valter.Hohmann@focruz.onmicrosoft.com Kay43153" userId="ebdabaa1fbcb99c6" providerId="LiveId" clId="{6484125D-36D1-4173-8929-FF910053369E}" dt="2024-08-29T18:12:59.176" v="202"/>
          <ac:spMkLst>
            <pc:docMk/>
            <pc:sldMk cId="3127294811" sldId="287"/>
            <ac:spMk id="371" creationId="{00000000-0000-0000-0000-000000000000}"/>
          </ac:spMkLst>
        </pc:spChg>
      </pc:sldChg>
      <pc:sldChg chg="modSp mod">
        <pc:chgData name="Valter.Hohmann@focruz.onmicrosoft.com Kay43153" userId="ebdabaa1fbcb99c6" providerId="LiveId" clId="{6484125D-36D1-4173-8929-FF910053369E}" dt="2024-08-30T12:39:14.176" v="2380" actId="20577"/>
        <pc:sldMkLst>
          <pc:docMk/>
          <pc:sldMk cId="3028448207" sldId="288"/>
        </pc:sldMkLst>
        <pc:spChg chg="mod">
          <ac:chgData name="Valter.Hohmann@focruz.onmicrosoft.com Kay43153" userId="ebdabaa1fbcb99c6" providerId="LiveId" clId="{6484125D-36D1-4173-8929-FF910053369E}" dt="2024-08-29T18:11:58.562" v="183" actId="20577"/>
          <ac:spMkLst>
            <pc:docMk/>
            <pc:sldMk cId="3028448207" sldId="288"/>
            <ac:spMk id="376" creationId="{00000000-0000-0000-0000-000000000000}"/>
          </ac:spMkLst>
        </pc:spChg>
        <pc:spChg chg="mod">
          <ac:chgData name="Valter.Hohmann@focruz.onmicrosoft.com Kay43153" userId="ebdabaa1fbcb99c6" providerId="LiveId" clId="{6484125D-36D1-4173-8929-FF910053369E}" dt="2024-08-30T12:39:14.176" v="2380" actId="20577"/>
          <ac:spMkLst>
            <pc:docMk/>
            <pc:sldMk cId="3028448207" sldId="288"/>
            <ac:spMk id="377" creationId="{00000000-0000-0000-0000-000000000000}"/>
          </ac:spMkLst>
        </pc:spChg>
      </pc:sldChg>
      <pc:sldChg chg="del">
        <pc:chgData name="Valter.Hohmann@focruz.onmicrosoft.com Kay43153" userId="ebdabaa1fbcb99c6" providerId="LiveId" clId="{6484125D-36D1-4173-8929-FF910053369E}" dt="2024-08-30T12:33:25.097" v="2338" actId="2696"/>
        <pc:sldMkLst>
          <pc:docMk/>
          <pc:sldMk cId="4213893223" sldId="291"/>
        </pc:sldMkLst>
      </pc:sldChg>
      <pc:sldChg chg="del ord">
        <pc:chgData name="Valter.Hohmann@focruz.onmicrosoft.com Kay43153" userId="ebdabaa1fbcb99c6" providerId="LiveId" clId="{6484125D-36D1-4173-8929-FF910053369E}" dt="2024-08-30T12:33:49.495" v="2343" actId="2696"/>
        <pc:sldMkLst>
          <pc:docMk/>
          <pc:sldMk cId="1335118745" sldId="292"/>
        </pc:sldMkLst>
      </pc:sldChg>
      <pc:sldChg chg="del">
        <pc:chgData name="Valter.Hohmann@focruz.onmicrosoft.com Kay43153" userId="ebdabaa1fbcb99c6" providerId="LiveId" clId="{6484125D-36D1-4173-8929-FF910053369E}" dt="2024-08-30T12:33:30.288" v="2339" actId="2696"/>
        <pc:sldMkLst>
          <pc:docMk/>
          <pc:sldMk cId="3631875521" sldId="293"/>
        </pc:sldMkLst>
      </pc:sldChg>
      <pc:sldChg chg="del">
        <pc:chgData name="Valter.Hohmann@focruz.onmicrosoft.com Kay43153" userId="ebdabaa1fbcb99c6" providerId="LiveId" clId="{6484125D-36D1-4173-8929-FF910053369E}" dt="2024-08-30T12:33:38.199" v="2340" actId="2696"/>
        <pc:sldMkLst>
          <pc:docMk/>
          <pc:sldMk cId="3098535121" sldId="294"/>
        </pc:sldMkLst>
      </pc:sldChg>
      <pc:sldChg chg="del">
        <pc:chgData name="Valter.Hohmann@focruz.onmicrosoft.com Kay43153" userId="ebdabaa1fbcb99c6" providerId="LiveId" clId="{6484125D-36D1-4173-8929-FF910053369E}" dt="2024-08-30T12:33:41.115" v="2341" actId="2696"/>
        <pc:sldMkLst>
          <pc:docMk/>
          <pc:sldMk cId="2459911957" sldId="295"/>
        </pc:sldMkLst>
      </pc:sldChg>
      <pc:sldChg chg="modSp add del mod">
        <pc:chgData name="Valter.Hohmann@focruz.onmicrosoft.com Kay43153" userId="ebdabaa1fbcb99c6" providerId="LiveId" clId="{6484125D-36D1-4173-8929-FF910053369E}" dt="2024-08-30T11:51:16.221" v="1460" actId="20577"/>
        <pc:sldMkLst>
          <pc:docMk/>
          <pc:sldMk cId="1358239895" sldId="296"/>
        </pc:sldMkLst>
        <pc:spChg chg="mod">
          <ac:chgData name="Valter.Hohmann@focruz.onmicrosoft.com Kay43153" userId="ebdabaa1fbcb99c6" providerId="LiveId" clId="{6484125D-36D1-4173-8929-FF910053369E}" dt="2024-08-30T11:51:16.221" v="1460" actId="20577"/>
          <ac:spMkLst>
            <pc:docMk/>
            <pc:sldMk cId="1358239895" sldId="296"/>
            <ac:spMk id="210" creationId="{00000000-0000-0000-0000-000000000000}"/>
          </ac:spMkLst>
        </pc:spChg>
      </pc:sldChg>
      <pc:sldChg chg="modSp add mod">
        <pc:chgData name="Valter.Hohmann@focruz.onmicrosoft.com Kay43153" userId="ebdabaa1fbcb99c6" providerId="LiveId" clId="{6484125D-36D1-4173-8929-FF910053369E}" dt="2024-08-30T11:55:40.059" v="1654" actId="14100"/>
        <pc:sldMkLst>
          <pc:docMk/>
          <pc:sldMk cId="2928832424" sldId="297"/>
        </pc:sldMkLst>
        <pc:spChg chg="mod">
          <ac:chgData name="Valter.Hohmann@focruz.onmicrosoft.com Kay43153" userId="ebdabaa1fbcb99c6" providerId="LiveId" clId="{6484125D-36D1-4173-8929-FF910053369E}" dt="2024-08-30T11:55:40.059" v="1654" actId="14100"/>
          <ac:spMkLst>
            <pc:docMk/>
            <pc:sldMk cId="2928832424" sldId="297"/>
            <ac:spMk id="210" creationId="{00000000-0000-0000-0000-000000000000}"/>
          </ac:spMkLst>
        </pc:spChg>
      </pc:sldChg>
      <pc:sldChg chg="modSp add mod">
        <pc:chgData name="Valter.Hohmann@focruz.onmicrosoft.com Kay43153" userId="ebdabaa1fbcb99c6" providerId="LiveId" clId="{6484125D-36D1-4173-8929-FF910053369E}" dt="2024-08-30T12:34:03.717" v="2344" actId="20577"/>
        <pc:sldMkLst>
          <pc:docMk/>
          <pc:sldMk cId="1173057947" sldId="298"/>
        </pc:sldMkLst>
        <pc:spChg chg="mod">
          <ac:chgData name="Valter.Hohmann@focruz.onmicrosoft.com Kay43153" userId="ebdabaa1fbcb99c6" providerId="LiveId" clId="{6484125D-36D1-4173-8929-FF910053369E}" dt="2024-08-30T12:34:03.717" v="2344" actId="20577"/>
          <ac:spMkLst>
            <pc:docMk/>
            <pc:sldMk cId="1173057947" sldId="298"/>
            <ac:spMk id="323" creationId="{00000000-0000-0000-0000-000000000000}"/>
          </ac:spMkLst>
        </pc:spChg>
      </pc:sldChg>
      <pc:sldChg chg="add del">
        <pc:chgData name="Valter.Hohmann@focruz.onmicrosoft.com Kay43153" userId="ebdabaa1fbcb99c6" providerId="LiveId" clId="{6484125D-36D1-4173-8929-FF910053369E}" dt="2024-08-30T12:33:00.713" v="2337" actId="2696"/>
        <pc:sldMkLst>
          <pc:docMk/>
          <pc:sldMk cId="3238357134" sldId="29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3596" cy="497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7745" y="0"/>
            <a:ext cx="2943596" cy="497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19100" y="1239838"/>
            <a:ext cx="5954713" cy="33512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292" y="4776431"/>
            <a:ext cx="5434330" cy="3907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7076"/>
            <a:ext cx="2943596" cy="497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7745" y="9427076"/>
            <a:ext cx="2943596" cy="497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5" name="Google Shape;5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p2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6" name="Google Shape;66;p2:notes"/>
          <p:cNvSpPr txBox="1">
            <a:spLocks noGrp="1"/>
          </p:cNvSpPr>
          <p:nvPr>
            <p:ph type="sldNum" idx="12"/>
          </p:nvPr>
        </p:nvSpPr>
        <p:spPr>
          <a:xfrm>
            <a:off x="6905979" y="6513910"/>
            <a:ext cx="52833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2067ff9a21_0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2067ff9a21_0_2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0180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8" name="Google Shape;9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8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" name="Google Shape;135;p9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10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1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9" name="Google Shape;15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2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7" name="Google Shape;16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3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6" name="Google Shape;17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6" name="Google Shape;186;p14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15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16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3" name="Google Shape;223;p17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8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5" name="Google Shape;23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>
          <a:extLst>
            <a:ext uri="{FF2B5EF4-FFF2-40B4-BE49-F238E27FC236}">
              <a16:creationId xmlns:a16="http://schemas.microsoft.com/office/drawing/2014/main" id="{FCF8B670-2F03-04AC-D56B-865846579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9:notes">
            <a:extLst>
              <a:ext uri="{FF2B5EF4-FFF2-40B4-BE49-F238E27FC236}">
                <a16:creationId xmlns:a16="http://schemas.microsoft.com/office/drawing/2014/main" id="{1D1A9F1C-3E52-ECBD-CA64-7E5A11D40C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4" name="Google Shape;244;p19:notes">
            <a:extLst>
              <a:ext uri="{FF2B5EF4-FFF2-40B4-BE49-F238E27FC236}">
                <a16:creationId xmlns:a16="http://schemas.microsoft.com/office/drawing/2014/main" id="{4D65B348-EF80-8544-57C9-39EAEC9664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521898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0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2" name="Google Shape;27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p21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2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5" name="Google Shape;29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3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4" name="Google Shape;30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4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4" name="Google Shape;31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5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3" name="Google Shape;32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6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4" name="Google Shape;33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7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2" name="Google Shape;34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5839692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274134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377761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1" name="Google Shape;361;p29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0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70" name="Google Shape;370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1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80" name="Google Shape;380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3" name="Google Shape;403;p32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4" name="Google Shape;404;p32:notes"/>
          <p:cNvSpPr txBox="1">
            <a:spLocks noGrp="1"/>
          </p:cNvSpPr>
          <p:nvPr>
            <p:ph type="sldNum" idx="12"/>
          </p:nvPr>
        </p:nvSpPr>
        <p:spPr>
          <a:xfrm>
            <a:off x="6905979" y="6513910"/>
            <a:ext cx="52833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0" name="Google Shape;410;p33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1" name="Google Shape;411;p33:notes"/>
          <p:cNvSpPr txBox="1">
            <a:spLocks noGrp="1"/>
          </p:cNvSpPr>
          <p:nvPr>
            <p:ph type="sldNum" idx="12"/>
          </p:nvPr>
        </p:nvSpPr>
        <p:spPr>
          <a:xfrm>
            <a:off x="6905979" y="6513910"/>
            <a:ext cx="52833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34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4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4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4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4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5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5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5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5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5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5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5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5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677108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276999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609585" lvl="0" indent="-30479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marL="1219170" lvl="1" indent="-30479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marL="1828754" lvl="2" indent="-30479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marL="2438339" lvl="3" indent="-30479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marL="3047924" lvl="4" indent="-30479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marL="3657509" lvl="5" indent="-30479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marL="4267093" lvl="6" indent="-30479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marL="4876678" lvl="7" indent="-30479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marL="5486263" lvl="8" indent="-30479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19018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33866"/>
            <a:fld id="{00000000-1234-1234-1234-123412341234}" type="slidenum">
              <a:rPr lang="pt-BR" smtClean="0"/>
              <a:pPr marL="33866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3820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2064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 type="titleOnly">
  <p:cSld name="Title Only 1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marL="0" marR="0" lvl="0" indent="0" algn="r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ABC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ABC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ABC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ABC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ABC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ABCE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ABCE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ABCE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ABCE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5123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pic>
        <p:nvPicPr>
          <p:cNvPr id="15" name="Google Shape;15;p42" descr="A picture containing text, sky, sign, device&#10;&#10;Description automatically generated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0" y="2648"/>
            <a:ext cx="12192000" cy="685270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0.jp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4.jpg"/><Relationship Id="rId5" Type="http://schemas.openxmlformats.org/officeDocument/2006/relationships/image" Target="../media/image43.png"/><Relationship Id="rId4" Type="http://schemas.openxmlformats.org/officeDocument/2006/relationships/image" Target="../media/image4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png"/><Relationship Id="rId4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6.png"/><Relationship Id="rId4" Type="http://schemas.openxmlformats.org/officeDocument/2006/relationships/image" Target="../media/image6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10" Type="http://schemas.openxmlformats.org/officeDocument/2006/relationships/image" Target="../media/image61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4.png"/><Relationship Id="rId4" Type="http://schemas.openxmlformats.org/officeDocument/2006/relationships/image" Target="../media/image93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jpg"/><Relationship Id="rId13" Type="http://schemas.openxmlformats.org/officeDocument/2006/relationships/image" Target="../media/image105.jpg"/><Relationship Id="rId18" Type="http://schemas.openxmlformats.org/officeDocument/2006/relationships/image" Target="../media/image110.jpg"/><Relationship Id="rId3" Type="http://schemas.openxmlformats.org/officeDocument/2006/relationships/image" Target="../media/image95.jpg"/><Relationship Id="rId7" Type="http://schemas.openxmlformats.org/officeDocument/2006/relationships/image" Target="../media/image99.jpg"/><Relationship Id="rId12" Type="http://schemas.openxmlformats.org/officeDocument/2006/relationships/image" Target="../media/image104.jpg"/><Relationship Id="rId17" Type="http://schemas.openxmlformats.org/officeDocument/2006/relationships/image" Target="../media/image109.jpg"/><Relationship Id="rId2" Type="http://schemas.openxmlformats.org/officeDocument/2006/relationships/notesSlide" Target="../notesSlides/notesSlide32.xml"/><Relationship Id="rId16" Type="http://schemas.openxmlformats.org/officeDocument/2006/relationships/image" Target="../media/image10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8.jpg"/><Relationship Id="rId11" Type="http://schemas.openxmlformats.org/officeDocument/2006/relationships/image" Target="../media/image103.jpg"/><Relationship Id="rId5" Type="http://schemas.openxmlformats.org/officeDocument/2006/relationships/image" Target="../media/image97.png"/><Relationship Id="rId15" Type="http://schemas.openxmlformats.org/officeDocument/2006/relationships/image" Target="../media/image107.jpg"/><Relationship Id="rId10" Type="http://schemas.openxmlformats.org/officeDocument/2006/relationships/image" Target="../media/image102.jpg"/><Relationship Id="rId4" Type="http://schemas.openxmlformats.org/officeDocument/2006/relationships/image" Target="../media/image96.jpg"/><Relationship Id="rId9" Type="http://schemas.openxmlformats.org/officeDocument/2006/relationships/image" Target="../media/image101.png"/><Relationship Id="rId14" Type="http://schemas.openxmlformats.org/officeDocument/2006/relationships/image" Target="../media/image106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"/>
          <p:cNvSpPr txBox="1">
            <a:spLocks noGrp="1"/>
          </p:cNvSpPr>
          <p:nvPr>
            <p:ph type="sldNum" idx="12"/>
          </p:nvPr>
        </p:nvSpPr>
        <p:spPr>
          <a:xfrm>
            <a:off x="11068811" y="6465214"/>
            <a:ext cx="2319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sp>
        <p:nvSpPr>
          <p:cNvPr id="60" name="Google Shape;60;p1"/>
          <p:cNvSpPr txBox="1"/>
          <p:nvPr/>
        </p:nvSpPr>
        <p:spPr>
          <a:xfrm>
            <a:off x="217550" y="1596100"/>
            <a:ext cx="11787300" cy="24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6000" b="1" i="0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O MERCADO MUDOU!</a:t>
            </a:r>
            <a:endParaRPr sz="6000" b="1" i="0" u="none" strike="noStrike" cap="none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6000" b="1" i="0" u="none" strike="noStrike" cap="none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en-US" sz="4000" b="1" i="1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NOSSA VISÃO SOBRE DUTOS E VENTILAÇÃO</a:t>
            </a:r>
            <a:endParaRPr sz="3500" b="0" i="1" u="none" strike="noStrike" cap="none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"/>
          <p:cNvSpPr txBox="1"/>
          <p:nvPr/>
        </p:nvSpPr>
        <p:spPr>
          <a:xfrm>
            <a:off x="8086842" y="4712043"/>
            <a:ext cx="3764100" cy="9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-US" sz="3500" b="0" i="1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Maurilio Oliveira</a:t>
            </a:r>
            <a:endParaRPr sz="3500" b="0" i="1" u="none" strike="noStrike" cap="none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1900" b="0" i="1" u="none" strike="noStrike" cap="none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Engenheiro</a:t>
            </a:r>
            <a:r>
              <a:rPr lang="en-US" sz="1900" b="0" i="1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900" b="0" i="1" u="none" strike="noStrike" cap="none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Aplicações</a:t>
            </a:r>
            <a:endParaRPr sz="1900" b="0" i="1" u="none" strike="noStrike" cap="none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57;p1">
            <a:extLst>
              <a:ext uri="{FF2B5EF4-FFF2-40B4-BE49-F238E27FC236}">
                <a16:creationId xmlns:a16="http://schemas.microsoft.com/office/drawing/2014/main" id="{DBA6D9ED-BE22-0156-8191-38F54A1F3F8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32447" y="650450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Google Shape;57;p1">
            <a:extLst>
              <a:ext uri="{FF2B5EF4-FFF2-40B4-BE49-F238E27FC236}">
                <a16:creationId xmlns:a16="http://schemas.microsoft.com/office/drawing/2014/main" id="{25F049E8-F64A-8089-5A02-DDA8E184EB9D}"/>
              </a:ext>
            </a:extLst>
          </p:cNvPr>
          <p:cNvSpPr txBox="1">
            <a:spLocks/>
          </p:cNvSpPr>
          <p:nvPr/>
        </p:nvSpPr>
        <p:spPr>
          <a:xfrm>
            <a:off x="10568610" y="108642"/>
            <a:ext cx="143624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 MERCADO MUDOU!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3F67005-44CA-CF7F-EC7D-5AC9078A8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632" y="5003653"/>
            <a:ext cx="2990850" cy="7048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"/>
          <p:cNvSpPr txBox="1">
            <a:spLocks noGrp="1"/>
          </p:cNvSpPr>
          <p:nvPr>
            <p:ph type="title"/>
          </p:nvPr>
        </p:nvSpPr>
        <p:spPr>
          <a:xfrm>
            <a:off x="1981200" y="21168"/>
            <a:ext cx="8229600" cy="15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US" sz="4800" b="1" u="sng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Programação</a:t>
            </a:r>
            <a:endParaRPr sz="4800" b="1" u="sng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2"/>
          <p:cNvSpPr txBox="1">
            <a:spLocks noGrp="1"/>
          </p:cNvSpPr>
          <p:nvPr>
            <p:ph type="body" idx="1"/>
          </p:nvPr>
        </p:nvSpPr>
        <p:spPr>
          <a:xfrm>
            <a:off x="3388650" y="1532575"/>
            <a:ext cx="7796100" cy="47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800"/>
              <a:buFont typeface="Arial"/>
              <a:buChar char="●"/>
            </a:pPr>
            <a:r>
              <a:rPr lang="en-US" sz="2800" dirty="0">
                <a:solidFill>
                  <a:srgbClr val="2F5597"/>
                </a:solidFill>
              </a:rPr>
              <a:t>Multivac 35 </a:t>
            </a:r>
            <a:r>
              <a:rPr lang="en-US" sz="2800" dirty="0" err="1">
                <a:solidFill>
                  <a:srgbClr val="2F5597"/>
                </a:solidFill>
              </a:rPr>
              <a:t>anos</a:t>
            </a:r>
            <a:endParaRPr sz="2800" dirty="0">
              <a:solidFill>
                <a:srgbClr val="2F5597"/>
              </a:solidFill>
            </a:endParaRPr>
          </a:p>
          <a:p>
            <a:pPr marL="914400" lvl="1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800"/>
              <a:buFont typeface="Arial"/>
              <a:buChar char="○"/>
            </a:pPr>
            <a:r>
              <a:rPr lang="en-US" sz="2800" dirty="0" err="1">
                <a:solidFill>
                  <a:srgbClr val="2F5597"/>
                </a:solidFill>
              </a:rPr>
              <a:t>Linha</a:t>
            </a:r>
            <a:r>
              <a:rPr lang="en-US" sz="2800" dirty="0">
                <a:solidFill>
                  <a:srgbClr val="2F5597"/>
                </a:solidFill>
              </a:rPr>
              <a:t> do Tempo</a:t>
            </a:r>
            <a:endParaRPr sz="2800" dirty="0">
              <a:solidFill>
                <a:srgbClr val="2F5597"/>
              </a:solidFill>
            </a:endParaRPr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800"/>
              <a:buChar char="●"/>
            </a:pPr>
            <a:r>
              <a:rPr lang="en-US" sz="2800" dirty="0" err="1">
                <a:solidFill>
                  <a:srgbClr val="2F5597"/>
                </a:solidFill>
              </a:rPr>
              <a:t>Evoluções</a:t>
            </a:r>
            <a:r>
              <a:rPr lang="en-US" sz="2800" dirty="0">
                <a:solidFill>
                  <a:srgbClr val="2F5597"/>
                </a:solidFill>
              </a:rPr>
              <a:t> de mercado</a:t>
            </a:r>
            <a:endParaRPr sz="2800" dirty="0">
              <a:solidFill>
                <a:srgbClr val="2F5597"/>
              </a:solidFill>
            </a:endParaRPr>
          </a:p>
          <a:p>
            <a:pPr marL="914400" lvl="1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800"/>
              <a:buChar char="○"/>
            </a:pPr>
            <a:r>
              <a:rPr lang="en-US" sz="2800" dirty="0" err="1">
                <a:solidFill>
                  <a:srgbClr val="2F5597"/>
                </a:solidFill>
              </a:rPr>
              <a:t>Construção</a:t>
            </a:r>
            <a:r>
              <a:rPr lang="en-US" sz="2800" dirty="0">
                <a:solidFill>
                  <a:srgbClr val="2F5597"/>
                </a:solidFill>
              </a:rPr>
              <a:t> Civil</a:t>
            </a:r>
            <a:endParaRPr sz="2800" dirty="0">
              <a:solidFill>
                <a:srgbClr val="2F5597"/>
              </a:solidFill>
            </a:endParaRPr>
          </a:p>
          <a:p>
            <a:pPr marL="914400" lvl="1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800"/>
              <a:buChar char="○"/>
            </a:pPr>
            <a:r>
              <a:rPr lang="en-US" sz="2800" dirty="0" err="1">
                <a:solidFill>
                  <a:srgbClr val="2F5597"/>
                </a:solidFill>
              </a:rPr>
              <a:t>Avanços</a:t>
            </a:r>
            <a:r>
              <a:rPr lang="en-US" sz="2800" dirty="0">
                <a:solidFill>
                  <a:srgbClr val="2F5597"/>
                </a:solidFill>
              </a:rPr>
              <a:t> Normativos</a:t>
            </a:r>
            <a:endParaRPr sz="2800" dirty="0">
              <a:solidFill>
                <a:srgbClr val="2F5597"/>
              </a:solidFill>
            </a:endParaRPr>
          </a:p>
          <a:p>
            <a:pPr marL="914400" lvl="1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800"/>
              <a:buChar char="○"/>
            </a:pPr>
            <a:r>
              <a:rPr lang="en-US" sz="2800" dirty="0" err="1">
                <a:solidFill>
                  <a:srgbClr val="2F5597"/>
                </a:solidFill>
              </a:rPr>
              <a:t>Dutos</a:t>
            </a:r>
            <a:endParaRPr sz="2800" dirty="0">
              <a:solidFill>
                <a:srgbClr val="2F5597"/>
              </a:solidFill>
            </a:endParaRPr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800"/>
              <a:buChar char="●"/>
            </a:pPr>
            <a:r>
              <a:rPr lang="en-US" sz="2800" dirty="0">
                <a:solidFill>
                  <a:srgbClr val="2F5597"/>
                </a:solidFill>
              </a:rPr>
              <a:t>Case de </a:t>
            </a:r>
            <a:r>
              <a:rPr lang="en-US" sz="2800" dirty="0" err="1">
                <a:solidFill>
                  <a:srgbClr val="2F5597"/>
                </a:solidFill>
              </a:rPr>
              <a:t>sucesso</a:t>
            </a:r>
            <a:endParaRPr sz="2800" dirty="0">
              <a:solidFill>
                <a:srgbClr val="2F5597"/>
              </a:solidFill>
            </a:endParaRPr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800"/>
              <a:buChar char="●"/>
            </a:pPr>
            <a:r>
              <a:rPr lang="en-US" sz="2800" dirty="0">
                <a:solidFill>
                  <a:srgbClr val="2F5597"/>
                </a:solidFill>
              </a:rPr>
              <a:t>Novas </a:t>
            </a:r>
            <a:r>
              <a:rPr lang="en-US" sz="2800" dirty="0" err="1">
                <a:solidFill>
                  <a:srgbClr val="2F5597"/>
                </a:solidFill>
              </a:rPr>
              <a:t>oportunidades</a:t>
            </a:r>
            <a:endParaRPr sz="2800" dirty="0">
              <a:solidFill>
                <a:srgbClr val="2F5597"/>
              </a:solidFill>
            </a:endParaRPr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800"/>
              <a:buChar char="●"/>
            </a:pPr>
            <a:r>
              <a:rPr lang="en-US" sz="2800" dirty="0" err="1">
                <a:solidFill>
                  <a:srgbClr val="2F5597"/>
                </a:solidFill>
              </a:rPr>
              <a:t>Evolução</a:t>
            </a:r>
            <a:r>
              <a:rPr lang="en-US" sz="2800" dirty="0">
                <a:solidFill>
                  <a:srgbClr val="2F5597"/>
                </a:solidFill>
              </a:rPr>
              <a:t> Multivac</a:t>
            </a:r>
            <a:endParaRPr sz="2800" dirty="0">
              <a:solidFill>
                <a:srgbClr val="2F5597"/>
              </a:solidFill>
            </a:endParaRPr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800"/>
              <a:buChar char="●"/>
            </a:pPr>
            <a:r>
              <a:rPr lang="en-US" sz="2800" dirty="0" err="1">
                <a:solidFill>
                  <a:srgbClr val="2F5597"/>
                </a:solidFill>
              </a:rPr>
              <a:t>Produtos</a:t>
            </a:r>
            <a:endParaRPr sz="2800" dirty="0">
              <a:solidFill>
                <a:srgbClr val="2F5597"/>
              </a:solidFill>
            </a:endParaRPr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800"/>
              <a:buChar char="●"/>
            </a:pPr>
            <a:r>
              <a:rPr lang="en-US" sz="2800" dirty="0">
                <a:solidFill>
                  <a:srgbClr val="2F5597"/>
                </a:solidFill>
              </a:rPr>
              <a:t>Obras </a:t>
            </a:r>
            <a:endParaRPr sz="2800" dirty="0">
              <a:solidFill>
                <a:srgbClr val="2F5597"/>
              </a:solidFill>
            </a:endParaRPr>
          </a:p>
        </p:txBody>
      </p:sp>
      <p:sp>
        <p:nvSpPr>
          <p:cNvPr id="70" name="Google Shape;70;p2"/>
          <p:cNvSpPr txBox="1">
            <a:spLocks noGrp="1"/>
          </p:cNvSpPr>
          <p:nvPr>
            <p:ph type="sldNum" idx="12"/>
          </p:nvPr>
        </p:nvSpPr>
        <p:spPr>
          <a:xfrm>
            <a:off x="11068811" y="6465214"/>
            <a:ext cx="2319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381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pic>
        <p:nvPicPr>
          <p:cNvPr id="71" name="Google Shape;7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500" y="2773125"/>
            <a:ext cx="3036844" cy="311548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7;p1">
            <a:extLst>
              <a:ext uri="{FF2B5EF4-FFF2-40B4-BE49-F238E27FC236}">
                <a16:creationId xmlns:a16="http://schemas.microsoft.com/office/drawing/2014/main" id="{DDD54F43-D3B9-B209-F5F5-1699C03190AF}"/>
              </a:ext>
            </a:extLst>
          </p:cNvPr>
          <p:cNvSpPr txBox="1">
            <a:spLocks/>
          </p:cNvSpPr>
          <p:nvPr/>
        </p:nvSpPr>
        <p:spPr>
          <a:xfrm>
            <a:off x="10568610" y="108642"/>
            <a:ext cx="143624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 MERCADO MUDOU!</a:t>
            </a:r>
          </a:p>
        </p:txBody>
      </p:sp>
      <p:sp>
        <p:nvSpPr>
          <p:cNvPr id="4" name="Google Shape;57;p1">
            <a:extLst>
              <a:ext uri="{FF2B5EF4-FFF2-40B4-BE49-F238E27FC236}">
                <a16:creationId xmlns:a16="http://schemas.microsoft.com/office/drawing/2014/main" id="{60574A05-447C-B7DD-B85F-82D57383B9B9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32447" y="650450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2"/>
          <p:cNvPicPr preferRelativeResize="0"/>
          <p:nvPr/>
        </p:nvPicPr>
        <p:blipFill rotWithShape="1">
          <a:blip r:embed="rId3">
            <a:alphaModFix/>
          </a:blip>
          <a:srcRect l="4282" t="19113" r="2625" b="13396"/>
          <a:stretch/>
        </p:blipFill>
        <p:spPr>
          <a:xfrm>
            <a:off x="227467" y="1236846"/>
            <a:ext cx="2377872" cy="1782608"/>
          </a:xfrm>
          <a:prstGeom prst="rect">
            <a:avLst/>
          </a:prstGeom>
          <a:noFill/>
          <a:ln w="28575" cap="flat" cmpd="sng">
            <a:solidFill>
              <a:schemeClr val="accent1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5" name="Imagem 64">
            <a:extLst>
              <a:ext uri="{FF2B5EF4-FFF2-40B4-BE49-F238E27FC236}">
                <a16:creationId xmlns:a16="http://schemas.microsoft.com/office/drawing/2014/main" id="{52ABBCD0-FAF8-0D5C-FF38-D0916CADE2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2313" y="2512076"/>
            <a:ext cx="2395762" cy="1777469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</p:pic>
      <p:sp>
        <p:nvSpPr>
          <p:cNvPr id="131" name="Google Shape;131;p22"/>
          <p:cNvSpPr txBox="1"/>
          <p:nvPr/>
        </p:nvSpPr>
        <p:spPr>
          <a:xfrm>
            <a:off x="-9047" y="6108803"/>
            <a:ext cx="1200616" cy="580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pt-BR" sz="1067" dirty="0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rPr>
              <a:t>Nascimento da </a:t>
            </a:r>
            <a:r>
              <a:rPr lang="pt-BR" sz="1067" b="1" i="1" dirty="0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rPr>
              <a:t>Multivac </a:t>
            </a:r>
            <a:r>
              <a:rPr lang="pt-BR" sz="1067" dirty="0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rPr>
              <a:t>Febrava</a:t>
            </a:r>
            <a:endParaRPr sz="1067" b="1" i="1" dirty="0">
              <a:solidFill>
                <a:srgbClr val="073763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9" name="Google Shape;139;p22"/>
          <p:cNvSpPr txBox="1">
            <a:spLocks noGrp="1"/>
          </p:cNvSpPr>
          <p:nvPr>
            <p:ph type="title"/>
          </p:nvPr>
        </p:nvSpPr>
        <p:spPr>
          <a:xfrm>
            <a:off x="2535195" y="-15697"/>
            <a:ext cx="6921600" cy="11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rmAutofit/>
          </a:bodyPr>
          <a:lstStyle/>
          <a:p>
            <a:pPr algn="ctr">
              <a:lnSpc>
                <a:spcPct val="90000"/>
              </a:lnSpc>
              <a:buClr>
                <a:schemeClr val="dk1"/>
              </a:buClr>
              <a:buSzPts val="3600"/>
            </a:pPr>
            <a:r>
              <a:rPr lang="pt-BR" sz="4800" b="1" u="sng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MULTIVAC - 35 ANOS</a:t>
            </a:r>
            <a:endParaRPr sz="4800" b="1" u="sng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0E60043A-80FB-A7D3-087F-BEFF73B61816}"/>
              </a:ext>
            </a:extLst>
          </p:cNvPr>
          <p:cNvGrpSpPr/>
          <p:nvPr/>
        </p:nvGrpSpPr>
        <p:grpSpPr>
          <a:xfrm>
            <a:off x="249690" y="4380460"/>
            <a:ext cx="11918718" cy="2251318"/>
            <a:chOff x="295319" y="3696511"/>
            <a:chExt cx="11918718" cy="2251318"/>
          </a:xfrm>
        </p:grpSpPr>
        <p:cxnSp>
          <p:nvCxnSpPr>
            <p:cNvPr id="67" name="Google Shape;109;p22">
              <a:extLst>
                <a:ext uri="{FF2B5EF4-FFF2-40B4-BE49-F238E27FC236}">
                  <a16:creationId xmlns:a16="http://schemas.microsoft.com/office/drawing/2014/main" id="{06A95209-33E5-5B71-2942-9326AE02627C}"/>
                </a:ext>
              </a:extLst>
            </p:cNvPr>
            <p:cNvCxnSpPr/>
            <p:nvPr/>
          </p:nvCxnSpPr>
          <p:spPr>
            <a:xfrm>
              <a:off x="11316571" y="5025141"/>
              <a:ext cx="0" cy="288485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09" name="Google Shape;109;p22"/>
            <p:cNvCxnSpPr/>
            <p:nvPr/>
          </p:nvCxnSpPr>
          <p:spPr>
            <a:xfrm>
              <a:off x="5607531" y="5031909"/>
              <a:ext cx="0" cy="303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12" name="Google Shape;112;p22"/>
            <p:cNvCxnSpPr/>
            <p:nvPr/>
          </p:nvCxnSpPr>
          <p:spPr>
            <a:xfrm rot="10800000">
              <a:off x="5023023" y="4737366"/>
              <a:ext cx="0" cy="303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13" name="Google Shape;113;p22"/>
            <p:cNvCxnSpPr/>
            <p:nvPr/>
          </p:nvCxnSpPr>
          <p:spPr>
            <a:xfrm>
              <a:off x="603191" y="5051699"/>
              <a:ext cx="0" cy="303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14" name="Google Shape;114;p22"/>
            <p:cNvCxnSpPr>
              <a:cxnSpLocks/>
              <a:endCxn id="122" idx="2"/>
            </p:cNvCxnSpPr>
            <p:nvPr/>
          </p:nvCxnSpPr>
          <p:spPr>
            <a:xfrm flipV="1">
              <a:off x="603192" y="5016662"/>
              <a:ext cx="10640881" cy="13504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16" name="Google Shape;116;p22"/>
            <p:cNvSpPr/>
            <p:nvPr/>
          </p:nvSpPr>
          <p:spPr>
            <a:xfrm>
              <a:off x="1865521" y="4940011"/>
              <a:ext cx="154800" cy="152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667"/>
            </a:p>
          </p:txBody>
        </p:sp>
        <p:sp>
          <p:nvSpPr>
            <p:cNvPr id="117" name="Google Shape;117;p22"/>
            <p:cNvSpPr/>
            <p:nvPr/>
          </p:nvSpPr>
          <p:spPr>
            <a:xfrm>
              <a:off x="2497631" y="4953741"/>
              <a:ext cx="154800" cy="152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667"/>
            </a:p>
          </p:txBody>
        </p:sp>
        <p:sp>
          <p:nvSpPr>
            <p:cNvPr id="118" name="Google Shape;118;p22"/>
            <p:cNvSpPr/>
            <p:nvPr/>
          </p:nvSpPr>
          <p:spPr>
            <a:xfrm>
              <a:off x="4945623" y="4959266"/>
              <a:ext cx="154800" cy="152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667"/>
            </a:p>
          </p:txBody>
        </p:sp>
        <p:sp>
          <p:nvSpPr>
            <p:cNvPr id="119" name="Google Shape;119;p22"/>
            <p:cNvSpPr/>
            <p:nvPr/>
          </p:nvSpPr>
          <p:spPr>
            <a:xfrm>
              <a:off x="5530131" y="4940709"/>
              <a:ext cx="154800" cy="152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667"/>
            </a:p>
          </p:txBody>
        </p:sp>
        <p:sp>
          <p:nvSpPr>
            <p:cNvPr id="122" name="Google Shape;122;p22"/>
            <p:cNvSpPr/>
            <p:nvPr/>
          </p:nvSpPr>
          <p:spPr>
            <a:xfrm>
              <a:off x="11244072" y="4940662"/>
              <a:ext cx="154800" cy="152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667"/>
            </a:p>
          </p:txBody>
        </p:sp>
        <p:sp>
          <p:nvSpPr>
            <p:cNvPr id="123" name="Google Shape;123;p22"/>
            <p:cNvSpPr/>
            <p:nvPr/>
          </p:nvSpPr>
          <p:spPr>
            <a:xfrm>
              <a:off x="295319" y="4648667"/>
              <a:ext cx="686508" cy="232599"/>
            </a:xfrm>
            <a:prstGeom prst="roundRect">
              <a:avLst>
                <a:gd name="adj" fmla="val 22853"/>
              </a:avLst>
            </a:prstGeom>
            <a:solidFill>
              <a:srgbClr val="CFE2F3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067" b="1" dirty="0">
                  <a:solidFill>
                    <a:srgbClr val="0B5394"/>
                  </a:solidFill>
                  <a:latin typeface="Verdana"/>
                  <a:ea typeface="Verdana"/>
                  <a:cs typeface="Verdana"/>
                  <a:sym typeface="Verdana"/>
                </a:rPr>
                <a:t>1989</a:t>
              </a:r>
              <a:endParaRPr sz="1067" b="1" dirty="0">
                <a:solidFill>
                  <a:srgbClr val="0B5394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28" name="Google Shape;128;p22"/>
            <p:cNvSpPr/>
            <p:nvPr/>
          </p:nvSpPr>
          <p:spPr>
            <a:xfrm>
              <a:off x="10883561" y="4453282"/>
              <a:ext cx="886000" cy="393600"/>
            </a:xfrm>
            <a:prstGeom prst="roundRect">
              <a:avLst>
                <a:gd name="adj" fmla="val 16667"/>
              </a:avLst>
            </a:prstGeom>
            <a:solidFill>
              <a:srgbClr val="CFE2F3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600" b="1" dirty="0">
                  <a:solidFill>
                    <a:srgbClr val="0B5394"/>
                  </a:solidFill>
                  <a:latin typeface="Verdana"/>
                  <a:ea typeface="Verdana"/>
                  <a:cs typeface="Verdana"/>
                  <a:sym typeface="Verdana"/>
                </a:rPr>
                <a:t>2024</a:t>
              </a:r>
              <a:endParaRPr sz="1600" b="1" dirty="0">
                <a:solidFill>
                  <a:srgbClr val="0B5394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32" name="Google Shape;132;p22"/>
            <p:cNvSpPr txBox="1"/>
            <p:nvPr/>
          </p:nvSpPr>
          <p:spPr>
            <a:xfrm>
              <a:off x="1324884" y="5466463"/>
              <a:ext cx="1172747" cy="4039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067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Lançamento </a:t>
              </a:r>
              <a:r>
                <a:rPr lang="pt-BR" sz="1067" b="1" i="1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AXC</a:t>
              </a:r>
              <a:r>
                <a:rPr lang="pt-BR" sz="1067" i="1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 </a:t>
              </a:r>
              <a:r>
                <a:rPr lang="pt-BR" sz="1067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e </a:t>
              </a:r>
              <a:r>
                <a:rPr lang="pt-BR" sz="1067" b="1" i="1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Muro</a:t>
              </a:r>
              <a:endParaRPr sz="1067" b="1" i="1" dirty="0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33" name="Google Shape;133;p22"/>
            <p:cNvSpPr txBox="1"/>
            <p:nvPr/>
          </p:nvSpPr>
          <p:spPr>
            <a:xfrm>
              <a:off x="2075188" y="3696511"/>
              <a:ext cx="1079896" cy="9280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067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Início dos Testes </a:t>
              </a:r>
              <a:r>
                <a:rPr lang="pt-BR" sz="1067" b="1" i="1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MPU </a:t>
              </a:r>
              <a:r>
                <a:rPr lang="pt-BR" sz="1067" i="1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Mudança da Fábrica para Itú</a:t>
              </a:r>
              <a:endParaRPr sz="1067" i="1" dirty="0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34" name="Google Shape;134;p22"/>
            <p:cNvSpPr txBox="1"/>
            <p:nvPr/>
          </p:nvSpPr>
          <p:spPr>
            <a:xfrm>
              <a:off x="4267112" y="3815149"/>
              <a:ext cx="1382397" cy="8139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067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Lançamento </a:t>
              </a:r>
              <a:r>
                <a:rPr lang="pt-BR" sz="1067" b="1" i="1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MPU </a:t>
              </a:r>
              <a:r>
                <a:rPr lang="pt-BR" sz="1067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/ Construção da segunda fábrica em ITU</a:t>
              </a:r>
              <a:endParaRPr sz="1067" b="1" i="1" dirty="0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35" name="Google Shape;135;p22"/>
            <p:cNvSpPr txBox="1"/>
            <p:nvPr/>
          </p:nvSpPr>
          <p:spPr>
            <a:xfrm>
              <a:off x="5049260" y="5435345"/>
              <a:ext cx="1271341" cy="483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067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Início da Fabricação do </a:t>
              </a:r>
              <a:r>
                <a:rPr lang="pt-BR" sz="1067" b="1" i="1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MPU</a:t>
              </a:r>
              <a:endParaRPr sz="1067" b="1" i="1" dirty="0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36" name="Google Shape;136;p22"/>
            <p:cNvSpPr txBox="1"/>
            <p:nvPr/>
          </p:nvSpPr>
          <p:spPr>
            <a:xfrm>
              <a:off x="6184502" y="5256901"/>
              <a:ext cx="1438775" cy="679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067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Lançamentos </a:t>
              </a:r>
              <a:r>
                <a:rPr lang="pt-BR" sz="1067" b="1" i="1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MPU Clean</a:t>
              </a:r>
              <a:r>
                <a:rPr lang="pt-BR" sz="1067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 e </a:t>
              </a:r>
              <a:r>
                <a:rPr lang="pt-BR" sz="1067" b="1" i="1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MPU Octogonal</a:t>
              </a:r>
              <a:endParaRPr sz="1067" b="1" i="1" dirty="0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38" name="Google Shape;138;p22"/>
            <p:cNvSpPr txBox="1"/>
            <p:nvPr/>
          </p:nvSpPr>
          <p:spPr>
            <a:xfrm>
              <a:off x="10383237" y="5407378"/>
              <a:ext cx="18308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067" dirty="0">
                  <a:solidFill>
                    <a:srgbClr val="073763"/>
                  </a:solidFill>
                  <a:latin typeface="Verdana"/>
                  <a:ea typeface="Verdana"/>
                  <a:sym typeface="Verdana"/>
                </a:rPr>
                <a:t>Ampliação</a:t>
              </a:r>
              <a:r>
                <a:rPr lang="pt-BR" sz="1600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 </a:t>
              </a:r>
              <a:r>
                <a:rPr lang="pt-BR" sz="1067" dirty="0">
                  <a:solidFill>
                    <a:srgbClr val="073763"/>
                  </a:solidFill>
                  <a:latin typeface="Verdana"/>
                  <a:ea typeface="Verdana"/>
                  <a:sym typeface="Verdana"/>
                </a:rPr>
                <a:t>da Linha de Fabricação MPU / New Muro</a:t>
              </a:r>
              <a:endParaRPr sz="1067" dirty="0">
                <a:solidFill>
                  <a:srgbClr val="073763"/>
                </a:solidFill>
                <a:latin typeface="Verdana"/>
                <a:ea typeface="Verdana"/>
                <a:sym typeface="Verdana"/>
              </a:endParaRPr>
            </a:p>
          </p:txBody>
        </p:sp>
        <p:sp>
          <p:nvSpPr>
            <p:cNvPr id="4" name="Google Shape;123;p22">
              <a:extLst>
                <a:ext uri="{FF2B5EF4-FFF2-40B4-BE49-F238E27FC236}">
                  <a16:creationId xmlns:a16="http://schemas.microsoft.com/office/drawing/2014/main" id="{22DA0705-137D-C121-BD7A-489BC836F0A7}"/>
                </a:ext>
              </a:extLst>
            </p:cNvPr>
            <p:cNvSpPr/>
            <p:nvPr/>
          </p:nvSpPr>
          <p:spPr>
            <a:xfrm>
              <a:off x="876314" y="5143919"/>
              <a:ext cx="686508" cy="232599"/>
            </a:xfrm>
            <a:prstGeom prst="roundRect">
              <a:avLst>
                <a:gd name="adj" fmla="val 22853"/>
              </a:avLst>
            </a:prstGeom>
            <a:solidFill>
              <a:srgbClr val="CFE2F3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067" b="1" dirty="0">
                  <a:solidFill>
                    <a:srgbClr val="0B5394"/>
                  </a:solidFill>
                  <a:latin typeface="Verdana"/>
                  <a:ea typeface="Verdana"/>
                  <a:cs typeface="Verdana"/>
                  <a:sym typeface="Verdana"/>
                </a:rPr>
                <a:t>1992</a:t>
              </a:r>
              <a:endParaRPr sz="1067" b="1" dirty="0">
                <a:solidFill>
                  <a:srgbClr val="0B5394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5" name="Google Shape;131;p22">
              <a:extLst>
                <a:ext uri="{FF2B5EF4-FFF2-40B4-BE49-F238E27FC236}">
                  <a16:creationId xmlns:a16="http://schemas.microsoft.com/office/drawing/2014/main" id="{2CDB17CD-C3DF-00FF-06E7-8F1CEE764C03}"/>
                </a:ext>
              </a:extLst>
            </p:cNvPr>
            <p:cNvSpPr txBox="1"/>
            <p:nvPr/>
          </p:nvSpPr>
          <p:spPr>
            <a:xfrm>
              <a:off x="767006" y="4130126"/>
              <a:ext cx="1105093" cy="5254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067" i="1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Lançamento</a:t>
              </a:r>
              <a:r>
                <a:rPr lang="pt-BR" sz="1067" b="1" i="1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 Semidec</a:t>
              </a:r>
              <a:endParaRPr sz="1067" b="1" i="1" dirty="0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cxnSp>
          <p:nvCxnSpPr>
            <p:cNvPr id="6" name="Google Shape;113;p22">
              <a:extLst>
                <a:ext uri="{FF2B5EF4-FFF2-40B4-BE49-F238E27FC236}">
                  <a16:creationId xmlns:a16="http://schemas.microsoft.com/office/drawing/2014/main" id="{CDB1DC9E-94EC-E431-5430-4749768F5BF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269645" y="4678744"/>
              <a:ext cx="4305" cy="318663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sp>
          <p:nvSpPr>
            <p:cNvPr id="9" name="Google Shape;123;p22">
              <a:extLst>
                <a:ext uri="{FF2B5EF4-FFF2-40B4-BE49-F238E27FC236}">
                  <a16:creationId xmlns:a16="http://schemas.microsoft.com/office/drawing/2014/main" id="{0DAB6509-83E7-77D1-576B-C3B92046D678}"/>
                </a:ext>
              </a:extLst>
            </p:cNvPr>
            <p:cNvSpPr/>
            <p:nvPr/>
          </p:nvSpPr>
          <p:spPr>
            <a:xfrm>
              <a:off x="1631075" y="4625289"/>
              <a:ext cx="686508" cy="232599"/>
            </a:xfrm>
            <a:prstGeom prst="roundRect">
              <a:avLst>
                <a:gd name="adj" fmla="val 22853"/>
              </a:avLst>
            </a:prstGeom>
            <a:solidFill>
              <a:srgbClr val="CFE2F3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067" b="1" dirty="0">
                  <a:solidFill>
                    <a:srgbClr val="0B5394"/>
                  </a:solidFill>
                  <a:latin typeface="Verdana"/>
                  <a:ea typeface="Verdana"/>
                  <a:cs typeface="Verdana"/>
                  <a:sym typeface="Verdana"/>
                </a:rPr>
                <a:t>1997</a:t>
              </a:r>
              <a:endParaRPr sz="1067" b="1" dirty="0">
                <a:solidFill>
                  <a:srgbClr val="0B5394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cxnSp>
          <p:nvCxnSpPr>
            <p:cNvPr id="10" name="Google Shape;113;p22">
              <a:extLst>
                <a:ext uri="{FF2B5EF4-FFF2-40B4-BE49-F238E27FC236}">
                  <a16:creationId xmlns:a16="http://schemas.microsoft.com/office/drawing/2014/main" id="{BAF439E4-5364-A185-538A-F03C37E57177}"/>
                </a:ext>
              </a:extLst>
            </p:cNvPr>
            <p:cNvCxnSpPr/>
            <p:nvPr/>
          </p:nvCxnSpPr>
          <p:spPr>
            <a:xfrm>
              <a:off x="1942921" y="5092011"/>
              <a:ext cx="0" cy="303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sp>
          <p:nvSpPr>
            <p:cNvPr id="11" name="Google Shape;116;p22">
              <a:extLst>
                <a:ext uri="{FF2B5EF4-FFF2-40B4-BE49-F238E27FC236}">
                  <a16:creationId xmlns:a16="http://schemas.microsoft.com/office/drawing/2014/main" id="{C4B1974F-60A0-C423-AC92-89603F259AB4}"/>
                </a:ext>
              </a:extLst>
            </p:cNvPr>
            <p:cNvSpPr/>
            <p:nvPr/>
          </p:nvSpPr>
          <p:spPr>
            <a:xfrm>
              <a:off x="1194633" y="4940662"/>
              <a:ext cx="154800" cy="152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667"/>
            </a:p>
          </p:txBody>
        </p:sp>
        <p:sp>
          <p:nvSpPr>
            <p:cNvPr id="12" name="Google Shape;116;p22">
              <a:extLst>
                <a:ext uri="{FF2B5EF4-FFF2-40B4-BE49-F238E27FC236}">
                  <a16:creationId xmlns:a16="http://schemas.microsoft.com/office/drawing/2014/main" id="{F2A856BC-2534-130F-2DA0-878680CA1224}"/>
                </a:ext>
              </a:extLst>
            </p:cNvPr>
            <p:cNvSpPr/>
            <p:nvPr/>
          </p:nvSpPr>
          <p:spPr>
            <a:xfrm>
              <a:off x="516512" y="4962831"/>
              <a:ext cx="154800" cy="152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667"/>
            </a:p>
          </p:txBody>
        </p:sp>
        <p:sp>
          <p:nvSpPr>
            <p:cNvPr id="13" name="Google Shape;123;p22">
              <a:extLst>
                <a:ext uri="{FF2B5EF4-FFF2-40B4-BE49-F238E27FC236}">
                  <a16:creationId xmlns:a16="http://schemas.microsoft.com/office/drawing/2014/main" id="{74E33C62-AC4E-971C-2635-28C216BD2740}"/>
                </a:ext>
              </a:extLst>
            </p:cNvPr>
            <p:cNvSpPr/>
            <p:nvPr/>
          </p:nvSpPr>
          <p:spPr>
            <a:xfrm>
              <a:off x="2237570" y="5135689"/>
              <a:ext cx="686508" cy="232599"/>
            </a:xfrm>
            <a:prstGeom prst="roundRect">
              <a:avLst>
                <a:gd name="adj" fmla="val 22853"/>
              </a:avLst>
            </a:prstGeom>
            <a:solidFill>
              <a:srgbClr val="CFE2F3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067" b="1" dirty="0">
                  <a:solidFill>
                    <a:srgbClr val="0B5394"/>
                  </a:solidFill>
                  <a:latin typeface="Verdana"/>
                  <a:ea typeface="Verdana"/>
                  <a:cs typeface="Verdana"/>
                  <a:sym typeface="Verdana"/>
                </a:rPr>
                <a:t>1999</a:t>
              </a:r>
              <a:endParaRPr sz="1067" b="1" dirty="0">
                <a:solidFill>
                  <a:srgbClr val="0B5394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cxnSp>
          <p:nvCxnSpPr>
            <p:cNvPr id="17" name="Google Shape;113;p22">
              <a:extLst>
                <a:ext uri="{FF2B5EF4-FFF2-40B4-BE49-F238E27FC236}">
                  <a16:creationId xmlns:a16="http://schemas.microsoft.com/office/drawing/2014/main" id="{1458F09A-4002-17BD-4C67-23E7A8480EF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81876" y="4703022"/>
              <a:ext cx="0" cy="256683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sp>
          <p:nvSpPr>
            <p:cNvPr id="19" name="Google Shape;116;p22">
              <a:extLst>
                <a:ext uri="{FF2B5EF4-FFF2-40B4-BE49-F238E27FC236}">
                  <a16:creationId xmlns:a16="http://schemas.microsoft.com/office/drawing/2014/main" id="{6F2D2689-3127-319A-D9B6-815B1A5AEF35}"/>
                </a:ext>
              </a:extLst>
            </p:cNvPr>
            <p:cNvSpPr/>
            <p:nvPr/>
          </p:nvSpPr>
          <p:spPr>
            <a:xfrm>
              <a:off x="3081817" y="4936262"/>
              <a:ext cx="154800" cy="152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667"/>
            </a:p>
          </p:txBody>
        </p:sp>
        <p:sp>
          <p:nvSpPr>
            <p:cNvPr id="20" name="Google Shape;132;p22">
              <a:extLst>
                <a:ext uri="{FF2B5EF4-FFF2-40B4-BE49-F238E27FC236}">
                  <a16:creationId xmlns:a16="http://schemas.microsoft.com/office/drawing/2014/main" id="{853261E2-255C-DDD0-30A6-D792BB4A9F81}"/>
                </a:ext>
              </a:extLst>
            </p:cNvPr>
            <p:cNvSpPr txBox="1"/>
            <p:nvPr/>
          </p:nvSpPr>
          <p:spPr>
            <a:xfrm>
              <a:off x="2542661" y="5464640"/>
              <a:ext cx="1271344" cy="483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067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Nacionalização  </a:t>
              </a:r>
              <a:r>
                <a:rPr lang="pt-BR" sz="1067" b="1" i="1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AXC</a:t>
              </a:r>
              <a:r>
                <a:rPr lang="pt-BR" sz="1067" i="1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 </a:t>
              </a:r>
              <a:r>
                <a:rPr lang="pt-BR" sz="1067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e Início </a:t>
              </a:r>
              <a:r>
                <a:rPr lang="pt-BR" sz="1067" b="1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KVR</a:t>
              </a:r>
              <a:endParaRPr sz="1067" b="1" i="1" dirty="0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1" name="Google Shape;123;p22">
              <a:extLst>
                <a:ext uri="{FF2B5EF4-FFF2-40B4-BE49-F238E27FC236}">
                  <a16:creationId xmlns:a16="http://schemas.microsoft.com/office/drawing/2014/main" id="{72825D84-7290-CA08-C634-D9D548F69574}"/>
                </a:ext>
              </a:extLst>
            </p:cNvPr>
            <p:cNvSpPr/>
            <p:nvPr/>
          </p:nvSpPr>
          <p:spPr>
            <a:xfrm>
              <a:off x="2847371" y="4621540"/>
              <a:ext cx="686508" cy="232599"/>
            </a:xfrm>
            <a:prstGeom prst="roundRect">
              <a:avLst>
                <a:gd name="adj" fmla="val 22853"/>
              </a:avLst>
            </a:prstGeom>
            <a:solidFill>
              <a:srgbClr val="CFE2F3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067" b="1" dirty="0">
                  <a:solidFill>
                    <a:srgbClr val="0B5394"/>
                  </a:solidFill>
                  <a:latin typeface="Verdana"/>
                  <a:ea typeface="Verdana"/>
                  <a:cs typeface="Verdana"/>
                  <a:sym typeface="Verdana"/>
                </a:rPr>
                <a:t>2004</a:t>
              </a:r>
              <a:endParaRPr sz="1067" b="1" dirty="0">
                <a:solidFill>
                  <a:srgbClr val="0B5394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cxnSp>
          <p:nvCxnSpPr>
            <p:cNvPr id="22" name="Google Shape;113;p22">
              <a:extLst>
                <a:ext uri="{FF2B5EF4-FFF2-40B4-BE49-F238E27FC236}">
                  <a16:creationId xmlns:a16="http://schemas.microsoft.com/office/drawing/2014/main" id="{F3614E1A-830C-E8F5-C24F-F0C38D2607AF}"/>
                </a:ext>
              </a:extLst>
            </p:cNvPr>
            <p:cNvCxnSpPr/>
            <p:nvPr/>
          </p:nvCxnSpPr>
          <p:spPr>
            <a:xfrm>
              <a:off x="3159217" y="5088262"/>
              <a:ext cx="0" cy="303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sp>
          <p:nvSpPr>
            <p:cNvPr id="23" name="Google Shape;117;p22">
              <a:extLst>
                <a:ext uri="{FF2B5EF4-FFF2-40B4-BE49-F238E27FC236}">
                  <a16:creationId xmlns:a16="http://schemas.microsoft.com/office/drawing/2014/main" id="{B728E5FB-E998-AFFC-F2AF-29572112606D}"/>
                </a:ext>
              </a:extLst>
            </p:cNvPr>
            <p:cNvSpPr/>
            <p:nvPr/>
          </p:nvSpPr>
          <p:spPr>
            <a:xfrm>
              <a:off x="3695293" y="4960510"/>
              <a:ext cx="154800" cy="152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667"/>
            </a:p>
          </p:txBody>
        </p:sp>
        <p:sp>
          <p:nvSpPr>
            <p:cNvPr id="24" name="Google Shape;133;p22">
              <a:extLst>
                <a:ext uri="{FF2B5EF4-FFF2-40B4-BE49-F238E27FC236}">
                  <a16:creationId xmlns:a16="http://schemas.microsoft.com/office/drawing/2014/main" id="{ACB79BC6-5C5A-7FE2-6DD0-2912E98CB8A8}"/>
                </a:ext>
              </a:extLst>
            </p:cNvPr>
            <p:cNvSpPr txBox="1"/>
            <p:nvPr/>
          </p:nvSpPr>
          <p:spPr>
            <a:xfrm>
              <a:off x="3342902" y="4100562"/>
              <a:ext cx="978845" cy="5851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067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CD Leopoldina</a:t>
              </a:r>
              <a:endParaRPr sz="1067" i="1" dirty="0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5" name="Google Shape;123;p22">
              <a:extLst>
                <a:ext uri="{FF2B5EF4-FFF2-40B4-BE49-F238E27FC236}">
                  <a16:creationId xmlns:a16="http://schemas.microsoft.com/office/drawing/2014/main" id="{00A8EFEE-9887-8609-B5F2-E52DF03C24E3}"/>
                </a:ext>
              </a:extLst>
            </p:cNvPr>
            <p:cNvSpPr/>
            <p:nvPr/>
          </p:nvSpPr>
          <p:spPr>
            <a:xfrm>
              <a:off x="3435233" y="5142459"/>
              <a:ext cx="686508" cy="232599"/>
            </a:xfrm>
            <a:prstGeom prst="roundRect">
              <a:avLst>
                <a:gd name="adj" fmla="val 22853"/>
              </a:avLst>
            </a:prstGeom>
            <a:solidFill>
              <a:srgbClr val="CFE2F3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067" b="1" dirty="0">
                  <a:solidFill>
                    <a:srgbClr val="0B5394"/>
                  </a:solidFill>
                  <a:latin typeface="Verdana"/>
                  <a:ea typeface="Verdana"/>
                  <a:cs typeface="Verdana"/>
                  <a:sym typeface="Verdana"/>
                </a:rPr>
                <a:t>2005</a:t>
              </a:r>
              <a:endParaRPr sz="1067" b="1" dirty="0">
                <a:solidFill>
                  <a:srgbClr val="0B5394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cxnSp>
          <p:nvCxnSpPr>
            <p:cNvPr id="26" name="Google Shape;113;p22">
              <a:extLst>
                <a:ext uri="{FF2B5EF4-FFF2-40B4-BE49-F238E27FC236}">
                  <a16:creationId xmlns:a16="http://schemas.microsoft.com/office/drawing/2014/main" id="{84D2B21D-C6F6-B105-48B4-3963475002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79539" y="4709791"/>
              <a:ext cx="0" cy="256683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sp>
          <p:nvSpPr>
            <p:cNvPr id="27" name="Google Shape;116;p22">
              <a:extLst>
                <a:ext uri="{FF2B5EF4-FFF2-40B4-BE49-F238E27FC236}">
                  <a16:creationId xmlns:a16="http://schemas.microsoft.com/office/drawing/2014/main" id="{1956863F-F00B-BD5A-E2CD-95B10A4C7335}"/>
                </a:ext>
              </a:extLst>
            </p:cNvPr>
            <p:cNvSpPr/>
            <p:nvPr/>
          </p:nvSpPr>
          <p:spPr>
            <a:xfrm>
              <a:off x="4338787" y="4953838"/>
              <a:ext cx="154800" cy="152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667"/>
            </a:p>
          </p:txBody>
        </p:sp>
        <p:sp>
          <p:nvSpPr>
            <p:cNvPr id="28" name="Google Shape;132;p22">
              <a:extLst>
                <a:ext uri="{FF2B5EF4-FFF2-40B4-BE49-F238E27FC236}">
                  <a16:creationId xmlns:a16="http://schemas.microsoft.com/office/drawing/2014/main" id="{DE2DEB9C-7DB2-782A-3BC9-C1E84D45FBD6}"/>
                </a:ext>
              </a:extLst>
            </p:cNvPr>
            <p:cNvSpPr txBox="1"/>
            <p:nvPr/>
          </p:nvSpPr>
          <p:spPr>
            <a:xfrm>
              <a:off x="3789787" y="5452730"/>
              <a:ext cx="1271344" cy="483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067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Nacionalização  </a:t>
              </a:r>
              <a:r>
                <a:rPr lang="pt-BR" sz="1067" b="1" i="1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Ventidec</a:t>
              </a:r>
              <a:endParaRPr sz="1067" b="1" i="1" dirty="0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9" name="Google Shape;123;p22">
              <a:extLst>
                <a:ext uri="{FF2B5EF4-FFF2-40B4-BE49-F238E27FC236}">
                  <a16:creationId xmlns:a16="http://schemas.microsoft.com/office/drawing/2014/main" id="{16A56B73-212B-60AD-220B-5C20F6E4C717}"/>
                </a:ext>
              </a:extLst>
            </p:cNvPr>
            <p:cNvSpPr/>
            <p:nvPr/>
          </p:nvSpPr>
          <p:spPr>
            <a:xfrm>
              <a:off x="4104341" y="4639116"/>
              <a:ext cx="686508" cy="232599"/>
            </a:xfrm>
            <a:prstGeom prst="roundRect">
              <a:avLst>
                <a:gd name="adj" fmla="val 22853"/>
              </a:avLst>
            </a:prstGeom>
            <a:solidFill>
              <a:srgbClr val="CFE2F3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067" b="1" dirty="0">
                  <a:solidFill>
                    <a:srgbClr val="0B5394"/>
                  </a:solidFill>
                  <a:latin typeface="Verdana"/>
                  <a:ea typeface="Verdana"/>
                  <a:cs typeface="Verdana"/>
                  <a:sym typeface="Verdana"/>
                </a:rPr>
                <a:t>2007</a:t>
              </a:r>
              <a:endParaRPr sz="1067" b="1" dirty="0">
                <a:solidFill>
                  <a:srgbClr val="0B5394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cxnSp>
          <p:nvCxnSpPr>
            <p:cNvPr id="30" name="Google Shape;113;p22">
              <a:extLst>
                <a:ext uri="{FF2B5EF4-FFF2-40B4-BE49-F238E27FC236}">
                  <a16:creationId xmlns:a16="http://schemas.microsoft.com/office/drawing/2014/main" id="{DBC69930-FCD7-1FB8-1E83-3C9F98A656DE}"/>
                </a:ext>
              </a:extLst>
            </p:cNvPr>
            <p:cNvCxnSpPr/>
            <p:nvPr/>
          </p:nvCxnSpPr>
          <p:spPr>
            <a:xfrm>
              <a:off x="4416187" y="5105838"/>
              <a:ext cx="0" cy="303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sp>
          <p:nvSpPr>
            <p:cNvPr id="31" name="Google Shape;123;p22">
              <a:extLst>
                <a:ext uri="{FF2B5EF4-FFF2-40B4-BE49-F238E27FC236}">
                  <a16:creationId xmlns:a16="http://schemas.microsoft.com/office/drawing/2014/main" id="{0CC573C7-5F5D-0866-9E66-982BB24DD876}"/>
                </a:ext>
              </a:extLst>
            </p:cNvPr>
            <p:cNvSpPr/>
            <p:nvPr/>
          </p:nvSpPr>
          <p:spPr>
            <a:xfrm>
              <a:off x="4713043" y="5142893"/>
              <a:ext cx="686508" cy="232599"/>
            </a:xfrm>
            <a:prstGeom prst="roundRect">
              <a:avLst>
                <a:gd name="adj" fmla="val 22853"/>
              </a:avLst>
            </a:prstGeom>
            <a:solidFill>
              <a:srgbClr val="CFE2F3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067" b="1" dirty="0">
                  <a:solidFill>
                    <a:srgbClr val="0B5394"/>
                  </a:solidFill>
                  <a:latin typeface="Verdana"/>
                  <a:ea typeface="Verdana"/>
                  <a:cs typeface="Verdana"/>
                  <a:sym typeface="Verdana"/>
                </a:rPr>
                <a:t>2008</a:t>
              </a:r>
              <a:endParaRPr sz="1067" b="1" dirty="0">
                <a:solidFill>
                  <a:srgbClr val="0B5394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2" name="Google Shape;123;p22">
              <a:extLst>
                <a:ext uri="{FF2B5EF4-FFF2-40B4-BE49-F238E27FC236}">
                  <a16:creationId xmlns:a16="http://schemas.microsoft.com/office/drawing/2014/main" id="{24CD906B-A6BC-1C25-2BD3-02E8C0C1CCEE}"/>
                </a:ext>
              </a:extLst>
            </p:cNvPr>
            <p:cNvSpPr/>
            <p:nvPr/>
          </p:nvSpPr>
          <p:spPr>
            <a:xfrm>
              <a:off x="5266591" y="4637353"/>
              <a:ext cx="686508" cy="232599"/>
            </a:xfrm>
            <a:prstGeom prst="roundRect">
              <a:avLst>
                <a:gd name="adj" fmla="val 22853"/>
              </a:avLst>
            </a:prstGeom>
            <a:solidFill>
              <a:srgbClr val="CFE2F3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067" b="1" dirty="0">
                  <a:solidFill>
                    <a:srgbClr val="0B5394"/>
                  </a:solidFill>
                  <a:latin typeface="Verdana"/>
                  <a:ea typeface="Verdana"/>
                  <a:cs typeface="Verdana"/>
                  <a:sym typeface="Verdana"/>
                </a:rPr>
                <a:t>2009</a:t>
              </a:r>
              <a:endParaRPr sz="1067" b="1" dirty="0">
                <a:solidFill>
                  <a:srgbClr val="0B5394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cxnSp>
          <p:nvCxnSpPr>
            <p:cNvPr id="33" name="Google Shape;112;p22">
              <a:extLst>
                <a:ext uri="{FF2B5EF4-FFF2-40B4-BE49-F238E27FC236}">
                  <a16:creationId xmlns:a16="http://schemas.microsoft.com/office/drawing/2014/main" id="{5F557F27-02D8-0298-BBFD-905B9C933C12}"/>
                </a:ext>
              </a:extLst>
            </p:cNvPr>
            <p:cNvCxnSpPr/>
            <p:nvPr/>
          </p:nvCxnSpPr>
          <p:spPr>
            <a:xfrm rot="10800000">
              <a:off x="6236853" y="4710059"/>
              <a:ext cx="0" cy="303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sp>
          <p:nvSpPr>
            <p:cNvPr id="34" name="Google Shape;118;p22">
              <a:extLst>
                <a:ext uri="{FF2B5EF4-FFF2-40B4-BE49-F238E27FC236}">
                  <a16:creationId xmlns:a16="http://schemas.microsoft.com/office/drawing/2014/main" id="{504BDE89-F9CF-395C-3795-5E4A24DDC458}"/>
                </a:ext>
              </a:extLst>
            </p:cNvPr>
            <p:cNvSpPr/>
            <p:nvPr/>
          </p:nvSpPr>
          <p:spPr>
            <a:xfrm>
              <a:off x="6159453" y="4931959"/>
              <a:ext cx="154800" cy="152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667"/>
            </a:p>
          </p:txBody>
        </p:sp>
        <p:sp>
          <p:nvSpPr>
            <p:cNvPr id="35" name="Google Shape;134;p22">
              <a:extLst>
                <a:ext uri="{FF2B5EF4-FFF2-40B4-BE49-F238E27FC236}">
                  <a16:creationId xmlns:a16="http://schemas.microsoft.com/office/drawing/2014/main" id="{97B48E38-0360-E481-4E51-55FD90248F58}"/>
                </a:ext>
              </a:extLst>
            </p:cNvPr>
            <p:cNvSpPr txBox="1"/>
            <p:nvPr/>
          </p:nvSpPr>
          <p:spPr>
            <a:xfrm>
              <a:off x="5640317" y="3942185"/>
              <a:ext cx="1258039" cy="679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067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Modernização Maq. </a:t>
              </a:r>
              <a:r>
                <a:rPr lang="pt-BR" sz="1067" b="1" i="1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MPU </a:t>
              </a:r>
              <a:r>
                <a:rPr lang="pt-BR" sz="1067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“Alta Pressão”</a:t>
              </a:r>
              <a:endParaRPr sz="1067" b="1" i="1" dirty="0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6" name="Google Shape;123;p22">
              <a:extLst>
                <a:ext uri="{FF2B5EF4-FFF2-40B4-BE49-F238E27FC236}">
                  <a16:creationId xmlns:a16="http://schemas.microsoft.com/office/drawing/2014/main" id="{B3308C76-7651-B62E-9F3C-A48AB7DB118F}"/>
                </a:ext>
              </a:extLst>
            </p:cNvPr>
            <p:cNvSpPr/>
            <p:nvPr/>
          </p:nvSpPr>
          <p:spPr>
            <a:xfrm>
              <a:off x="5890054" y="5141607"/>
              <a:ext cx="686508" cy="232599"/>
            </a:xfrm>
            <a:prstGeom prst="roundRect">
              <a:avLst>
                <a:gd name="adj" fmla="val 22853"/>
              </a:avLst>
            </a:prstGeom>
            <a:solidFill>
              <a:srgbClr val="CFE2F3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067" b="1" dirty="0">
                  <a:solidFill>
                    <a:srgbClr val="0B5394"/>
                  </a:solidFill>
                  <a:latin typeface="Verdana"/>
                  <a:ea typeface="Verdana"/>
                  <a:cs typeface="Verdana"/>
                  <a:sym typeface="Verdana"/>
                </a:rPr>
                <a:t>2010</a:t>
              </a:r>
              <a:endParaRPr sz="1067" b="1" dirty="0">
                <a:solidFill>
                  <a:srgbClr val="0B5394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cxnSp>
          <p:nvCxnSpPr>
            <p:cNvPr id="37" name="Google Shape;109;p22">
              <a:extLst>
                <a:ext uri="{FF2B5EF4-FFF2-40B4-BE49-F238E27FC236}">
                  <a16:creationId xmlns:a16="http://schemas.microsoft.com/office/drawing/2014/main" id="{A5C41625-6582-BE3A-B3ED-C793378B2517}"/>
                </a:ext>
              </a:extLst>
            </p:cNvPr>
            <p:cNvCxnSpPr/>
            <p:nvPr/>
          </p:nvCxnSpPr>
          <p:spPr>
            <a:xfrm>
              <a:off x="6884867" y="5019845"/>
              <a:ext cx="0" cy="303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sp>
          <p:nvSpPr>
            <p:cNvPr id="38" name="Google Shape;119;p22">
              <a:extLst>
                <a:ext uri="{FF2B5EF4-FFF2-40B4-BE49-F238E27FC236}">
                  <a16:creationId xmlns:a16="http://schemas.microsoft.com/office/drawing/2014/main" id="{6B62DE24-7616-1B7E-B8B6-CB863CD82CAF}"/>
                </a:ext>
              </a:extLst>
            </p:cNvPr>
            <p:cNvSpPr/>
            <p:nvPr/>
          </p:nvSpPr>
          <p:spPr>
            <a:xfrm>
              <a:off x="6807467" y="4928645"/>
              <a:ext cx="154800" cy="152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667"/>
            </a:p>
          </p:txBody>
        </p:sp>
        <p:sp>
          <p:nvSpPr>
            <p:cNvPr id="39" name="Google Shape;123;p22">
              <a:extLst>
                <a:ext uri="{FF2B5EF4-FFF2-40B4-BE49-F238E27FC236}">
                  <a16:creationId xmlns:a16="http://schemas.microsoft.com/office/drawing/2014/main" id="{59689BE3-C0D2-4E10-C9D3-FF5F84F62819}"/>
                </a:ext>
              </a:extLst>
            </p:cNvPr>
            <p:cNvSpPr/>
            <p:nvPr/>
          </p:nvSpPr>
          <p:spPr>
            <a:xfrm>
              <a:off x="6543927" y="4625289"/>
              <a:ext cx="686508" cy="232599"/>
            </a:xfrm>
            <a:prstGeom prst="roundRect">
              <a:avLst>
                <a:gd name="adj" fmla="val 22853"/>
              </a:avLst>
            </a:prstGeom>
            <a:solidFill>
              <a:srgbClr val="CFE2F3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067" b="1" dirty="0">
                  <a:solidFill>
                    <a:srgbClr val="0B5394"/>
                  </a:solidFill>
                  <a:latin typeface="Verdana"/>
                  <a:ea typeface="Verdana"/>
                  <a:cs typeface="Verdana"/>
                  <a:sym typeface="Verdana"/>
                </a:rPr>
                <a:t>2013</a:t>
              </a:r>
              <a:endParaRPr sz="1067" b="1" dirty="0">
                <a:solidFill>
                  <a:srgbClr val="0B5394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cxnSp>
          <p:nvCxnSpPr>
            <p:cNvPr id="40" name="Google Shape;112;p22">
              <a:extLst>
                <a:ext uri="{FF2B5EF4-FFF2-40B4-BE49-F238E27FC236}">
                  <a16:creationId xmlns:a16="http://schemas.microsoft.com/office/drawing/2014/main" id="{14727C61-E786-E230-D23A-F8C8770260F4}"/>
                </a:ext>
              </a:extLst>
            </p:cNvPr>
            <p:cNvCxnSpPr/>
            <p:nvPr/>
          </p:nvCxnSpPr>
          <p:spPr>
            <a:xfrm rot="10800000">
              <a:off x="7503925" y="4730862"/>
              <a:ext cx="0" cy="303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sp>
          <p:nvSpPr>
            <p:cNvPr id="41" name="Google Shape;118;p22">
              <a:extLst>
                <a:ext uri="{FF2B5EF4-FFF2-40B4-BE49-F238E27FC236}">
                  <a16:creationId xmlns:a16="http://schemas.microsoft.com/office/drawing/2014/main" id="{766FA71F-A4BB-B2FF-FADF-2FACC6BC8AB1}"/>
                </a:ext>
              </a:extLst>
            </p:cNvPr>
            <p:cNvSpPr/>
            <p:nvPr/>
          </p:nvSpPr>
          <p:spPr>
            <a:xfrm>
              <a:off x="7426525" y="4952762"/>
              <a:ext cx="154800" cy="152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667"/>
            </a:p>
          </p:txBody>
        </p:sp>
        <p:sp>
          <p:nvSpPr>
            <p:cNvPr id="42" name="Google Shape;134;p22">
              <a:extLst>
                <a:ext uri="{FF2B5EF4-FFF2-40B4-BE49-F238E27FC236}">
                  <a16:creationId xmlns:a16="http://schemas.microsoft.com/office/drawing/2014/main" id="{C316EE46-CA41-4AA9-706C-7AB7F4E101E5}"/>
                </a:ext>
              </a:extLst>
            </p:cNvPr>
            <p:cNvSpPr txBox="1"/>
            <p:nvPr/>
          </p:nvSpPr>
          <p:spPr>
            <a:xfrm>
              <a:off x="6983039" y="4218575"/>
              <a:ext cx="1116443" cy="3542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067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Lançamento </a:t>
              </a:r>
              <a:r>
                <a:rPr lang="pt-BR" sz="1067" b="1" i="1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CFM</a:t>
              </a:r>
              <a:endParaRPr sz="1067" b="1" i="1" dirty="0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3" name="Google Shape;123;p22">
              <a:extLst>
                <a:ext uri="{FF2B5EF4-FFF2-40B4-BE49-F238E27FC236}">
                  <a16:creationId xmlns:a16="http://schemas.microsoft.com/office/drawing/2014/main" id="{5221CC2B-D971-8481-D03B-B042A5B493C5}"/>
                </a:ext>
              </a:extLst>
            </p:cNvPr>
            <p:cNvSpPr/>
            <p:nvPr/>
          </p:nvSpPr>
          <p:spPr>
            <a:xfrm>
              <a:off x="7193946" y="5136389"/>
              <a:ext cx="686508" cy="232599"/>
            </a:xfrm>
            <a:prstGeom prst="roundRect">
              <a:avLst>
                <a:gd name="adj" fmla="val 22853"/>
              </a:avLst>
            </a:prstGeom>
            <a:solidFill>
              <a:srgbClr val="CFE2F3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067" b="1" dirty="0">
                  <a:solidFill>
                    <a:srgbClr val="0B5394"/>
                  </a:solidFill>
                  <a:latin typeface="Verdana"/>
                  <a:ea typeface="Verdana"/>
                  <a:cs typeface="Verdana"/>
                  <a:sym typeface="Verdana"/>
                </a:rPr>
                <a:t>2015</a:t>
              </a:r>
              <a:endParaRPr sz="1067" b="1" dirty="0">
                <a:solidFill>
                  <a:srgbClr val="0B5394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4" name="Google Shape;136;p22">
              <a:extLst>
                <a:ext uri="{FF2B5EF4-FFF2-40B4-BE49-F238E27FC236}">
                  <a16:creationId xmlns:a16="http://schemas.microsoft.com/office/drawing/2014/main" id="{4F6877CB-9D02-550B-9BF9-6408592B9BB0}"/>
                </a:ext>
              </a:extLst>
            </p:cNvPr>
            <p:cNvSpPr txBox="1"/>
            <p:nvPr/>
          </p:nvSpPr>
          <p:spPr>
            <a:xfrm>
              <a:off x="7767013" y="5396808"/>
              <a:ext cx="1149936" cy="4735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067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Pentanização </a:t>
              </a:r>
              <a:r>
                <a:rPr lang="pt-BR" sz="1067" b="1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MPU</a:t>
              </a:r>
              <a:endParaRPr sz="1067" b="1" i="1" dirty="0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cxnSp>
          <p:nvCxnSpPr>
            <p:cNvPr id="45" name="Google Shape;109;p22">
              <a:extLst>
                <a:ext uri="{FF2B5EF4-FFF2-40B4-BE49-F238E27FC236}">
                  <a16:creationId xmlns:a16="http://schemas.microsoft.com/office/drawing/2014/main" id="{AC90A821-0194-2338-C1A2-5E263C6641E1}"/>
                </a:ext>
              </a:extLst>
            </p:cNvPr>
            <p:cNvCxnSpPr/>
            <p:nvPr/>
          </p:nvCxnSpPr>
          <p:spPr>
            <a:xfrm>
              <a:off x="8245607" y="5043859"/>
              <a:ext cx="0" cy="303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sp>
          <p:nvSpPr>
            <p:cNvPr id="46" name="Google Shape;119;p22">
              <a:extLst>
                <a:ext uri="{FF2B5EF4-FFF2-40B4-BE49-F238E27FC236}">
                  <a16:creationId xmlns:a16="http://schemas.microsoft.com/office/drawing/2014/main" id="{42D08199-A58F-394F-EB7A-0EE7518FFA79}"/>
                </a:ext>
              </a:extLst>
            </p:cNvPr>
            <p:cNvSpPr/>
            <p:nvPr/>
          </p:nvSpPr>
          <p:spPr>
            <a:xfrm>
              <a:off x="8168207" y="4952659"/>
              <a:ext cx="154800" cy="152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667"/>
            </a:p>
          </p:txBody>
        </p:sp>
        <p:sp>
          <p:nvSpPr>
            <p:cNvPr id="47" name="Google Shape;123;p22">
              <a:extLst>
                <a:ext uri="{FF2B5EF4-FFF2-40B4-BE49-F238E27FC236}">
                  <a16:creationId xmlns:a16="http://schemas.microsoft.com/office/drawing/2014/main" id="{CE3B2D17-9CEF-B675-7CE6-4DFCBC1F13A6}"/>
                </a:ext>
              </a:extLst>
            </p:cNvPr>
            <p:cNvSpPr/>
            <p:nvPr/>
          </p:nvSpPr>
          <p:spPr>
            <a:xfrm>
              <a:off x="7904667" y="4649304"/>
              <a:ext cx="686508" cy="232599"/>
            </a:xfrm>
            <a:prstGeom prst="roundRect">
              <a:avLst>
                <a:gd name="adj" fmla="val 22853"/>
              </a:avLst>
            </a:prstGeom>
            <a:solidFill>
              <a:srgbClr val="CFE2F3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067" b="1" dirty="0">
                  <a:solidFill>
                    <a:srgbClr val="0B5394"/>
                  </a:solidFill>
                  <a:latin typeface="Verdana"/>
                  <a:ea typeface="Verdana"/>
                  <a:cs typeface="Verdana"/>
                  <a:sym typeface="Verdana"/>
                </a:rPr>
                <a:t>2016</a:t>
              </a:r>
              <a:endParaRPr sz="1067" b="1" dirty="0">
                <a:solidFill>
                  <a:srgbClr val="0B5394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cxnSp>
          <p:nvCxnSpPr>
            <p:cNvPr id="48" name="Google Shape;112;p22">
              <a:extLst>
                <a:ext uri="{FF2B5EF4-FFF2-40B4-BE49-F238E27FC236}">
                  <a16:creationId xmlns:a16="http://schemas.microsoft.com/office/drawing/2014/main" id="{28358950-EF3C-B691-09B4-2E5AB2D60942}"/>
                </a:ext>
              </a:extLst>
            </p:cNvPr>
            <p:cNvCxnSpPr/>
            <p:nvPr/>
          </p:nvCxnSpPr>
          <p:spPr>
            <a:xfrm rot="10800000">
              <a:off x="8963148" y="4742503"/>
              <a:ext cx="0" cy="303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sp>
          <p:nvSpPr>
            <p:cNvPr id="49" name="Google Shape;118;p22">
              <a:extLst>
                <a:ext uri="{FF2B5EF4-FFF2-40B4-BE49-F238E27FC236}">
                  <a16:creationId xmlns:a16="http://schemas.microsoft.com/office/drawing/2014/main" id="{2868F86E-9D62-7286-50F2-E992464DB823}"/>
                </a:ext>
              </a:extLst>
            </p:cNvPr>
            <p:cNvSpPr/>
            <p:nvPr/>
          </p:nvSpPr>
          <p:spPr>
            <a:xfrm>
              <a:off x="8885748" y="4964403"/>
              <a:ext cx="154800" cy="152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667"/>
            </a:p>
          </p:txBody>
        </p:sp>
        <p:sp>
          <p:nvSpPr>
            <p:cNvPr id="50" name="Google Shape;134;p22">
              <a:extLst>
                <a:ext uri="{FF2B5EF4-FFF2-40B4-BE49-F238E27FC236}">
                  <a16:creationId xmlns:a16="http://schemas.microsoft.com/office/drawing/2014/main" id="{FA4E0C2F-C6D1-D7A6-2588-98FF9D2F58D0}"/>
                </a:ext>
              </a:extLst>
            </p:cNvPr>
            <p:cNvSpPr txBox="1"/>
            <p:nvPr/>
          </p:nvSpPr>
          <p:spPr>
            <a:xfrm>
              <a:off x="8408025" y="4255857"/>
              <a:ext cx="1116443" cy="3542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067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Lançamento </a:t>
              </a:r>
              <a:r>
                <a:rPr lang="pt-BR" sz="1067" b="1" i="1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CVM</a:t>
              </a:r>
              <a:endParaRPr sz="1067" b="1" i="1" dirty="0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51" name="Google Shape;123;p22">
              <a:extLst>
                <a:ext uri="{FF2B5EF4-FFF2-40B4-BE49-F238E27FC236}">
                  <a16:creationId xmlns:a16="http://schemas.microsoft.com/office/drawing/2014/main" id="{2770F500-11B4-DBAA-5E70-EF32D58FAA40}"/>
                </a:ext>
              </a:extLst>
            </p:cNvPr>
            <p:cNvSpPr/>
            <p:nvPr/>
          </p:nvSpPr>
          <p:spPr>
            <a:xfrm>
              <a:off x="8653169" y="5148031"/>
              <a:ext cx="686508" cy="232599"/>
            </a:xfrm>
            <a:prstGeom prst="roundRect">
              <a:avLst>
                <a:gd name="adj" fmla="val 22853"/>
              </a:avLst>
            </a:prstGeom>
            <a:solidFill>
              <a:srgbClr val="CFE2F3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067" b="1" dirty="0">
                  <a:solidFill>
                    <a:srgbClr val="0B5394"/>
                  </a:solidFill>
                  <a:latin typeface="Verdana"/>
                  <a:ea typeface="Verdana"/>
                  <a:cs typeface="Verdana"/>
                  <a:sym typeface="Verdana"/>
                </a:rPr>
                <a:t>2017</a:t>
              </a:r>
              <a:endParaRPr sz="1067" b="1" dirty="0">
                <a:solidFill>
                  <a:srgbClr val="0B5394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52" name="Google Shape;136;p22">
              <a:extLst>
                <a:ext uri="{FF2B5EF4-FFF2-40B4-BE49-F238E27FC236}">
                  <a16:creationId xmlns:a16="http://schemas.microsoft.com/office/drawing/2014/main" id="{B23D6C9A-5006-CEC3-FAAF-3D3949A99546}"/>
                </a:ext>
              </a:extLst>
            </p:cNvPr>
            <p:cNvSpPr txBox="1"/>
            <p:nvPr/>
          </p:nvSpPr>
          <p:spPr>
            <a:xfrm>
              <a:off x="9099366" y="5396808"/>
              <a:ext cx="1149936" cy="4735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067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Lançamento </a:t>
              </a:r>
              <a:r>
                <a:rPr lang="pt-BR" sz="1067" b="1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VXM</a:t>
              </a:r>
              <a:endParaRPr sz="1067" b="1" i="1" dirty="0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cxnSp>
          <p:nvCxnSpPr>
            <p:cNvPr id="53" name="Google Shape;109;p22">
              <a:extLst>
                <a:ext uri="{FF2B5EF4-FFF2-40B4-BE49-F238E27FC236}">
                  <a16:creationId xmlns:a16="http://schemas.microsoft.com/office/drawing/2014/main" id="{7C638268-6D42-6B0F-52B5-64FBF6D11F10}"/>
                </a:ext>
              </a:extLst>
            </p:cNvPr>
            <p:cNvCxnSpPr/>
            <p:nvPr/>
          </p:nvCxnSpPr>
          <p:spPr>
            <a:xfrm>
              <a:off x="9627149" y="5043874"/>
              <a:ext cx="0" cy="303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sp>
          <p:nvSpPr>
            <p:cNvPr id="54" name="Google Shape;119;p22">
              <a:extLst>
                <a:ext uri="{FF2B5EF4-FFF2-40B4-BE49-F238E27FC236}">
                  <a16:creationId xmlns:a16="http://schemas.microsoft.com/office/drawing/2014/main" id="{A841F635-860A-73FC-1153-66B90CABC3FB}"/>
                </a:ext>
              </a:extLst>
            </p:cNvPr>
            <p:cNvSpPr/>
            <p:nvPr/>
          </p:nvSpPr>
          <p:spPr>
            <a:xfrm>
              <a:off x="9549749" y="4952674"/>
              <a:ext cx="154800" cy="152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667"/>
            </a:p>
          </p:txBody>
        </p:sp>
        <p:sp>
          <p:nvSpPr>
            <p:cNvPr id="55" name="Google Shape;123;p22">
              <a:extLst>
                <a:ext uri="{FF2B5EF4-FFF2-40B4-BE49-F238E27FC236}">
                  <a16:creationId xmlns:a16="http://schemas.microsoft.com/office/drawing/2014/main" id="{1ABDB50A-F352-5971-63E5-3F8C7A828819}"/>
                </a:ext>
              </a:extLst>
            </p:cNvPr>
            <p:cNvSpPr/>
            <p:nvPr/>
          </p:nvSpPr>
          <p:spPr>
            <a:xfrm>
              <a:off x="9286210" y="4649319"/>
              <a:ext cx="686508" cy="232599"/>
            </a:xfrm>
            <a:prstGeom prst="roundRect">
              <a:avLst>
                <a:gd name="adj" fmla="val 22853"/>
              </a:avLst>
            </a:prstGeom>
            <a:solidFill>
              <a:srgbClr val="CFE2F3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067" b="1" dirty="0">
                  <a:solidFill>
                    <a:srgbClr val="0B5394"/>
                  </a:solidFill>
                  <a:latin typeface="Verdana"/>
                  <a:ea typeface="Verdana"/>
                  <a:cs typeface="Verdana"/>
                  <a:sym typeface="Verdana"/>
                </a:rPr>
                <a:t>2019</a:t>
              </a:r>
              <a:endParaRPr sz="1067" b="1" dirty="0">
                <a:solidFill>
                  <a:srgbClr val="0B5394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cxnSp>
          <p:nvCxnSpPr>
            <p:cNvPr id="59" name="Google Shape;112;p22">
              <a:extLst>
                <a:ext uri="{FF2B5EF4-FFF2-40B4-BE49-F238E27FC236}">
                  <a16:creationId xmlns:a16="http://schemas.microsoft.com/office/drawing/2014/main" id="{7929CB45-19FD-18DE-2232-5D94EF736144}"/>
                </a:ext>
              </a:extLst>
            </p:cNvPr>
            <p:cNvCxnSpPr/>
            <p:nvPr/>
          </p:nvCxnSpPr>
          <p:spPr>
            <a:xfrm rot="10800000">
              <a:off x="10366355" y="4737838"/>
              <a:ext cx="0" cy="303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sp>
          <p:nvSpPr>
            <p:cNvPr id="60" name="Google Shape;118;p22">
              <a:extLst>
                <a:ext uri="{FF2B5EF4-FFF2-40B4-BE49-F238E27FC236}">
                  <a16:creationId xmlns:a16="http://schemas.microsoft.com/office/drawing/2014/main" id="{7D44AEA7-67E0-A33D-CBCB-0833183D7BB3}"/>
                </a:ext>
              </a:extLst>
            </p:cNvPr>
            <p:cNvSpPr/>
            <p:nvPr/>
          </p:nvSpPr>
          <p:spPr>
            <a:xfrm>
              <a:off x="10288955" y="4959738"/>
              <a:ext cx="154800" cy="152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667"/>
            </a:p>
          </p:txBody>
        </p:sp>
        <p:sp>
          <p:nvSpPr>
            <p:cNvPr id="61" name="Google Shape;134;p22">
              <a:extLst>
                <a:ext uri="{FF2B5EF4-FFF2-40B4-BE49-F238E27FC236}">
                  <a16:creationId xmlns:a16="http://schemas.microsoft.com/office/drawing/2014/main" id="{A7E24C43-23A2-6CCC-F315-B6F20EA36DDF}"/>
                </a:ext>
              </a:extLst>
            </p:cNvPr>
            <p:cNvSpPr txBox="1"/>
            <p:nvPr/>
          </p:nvSpPr>
          <p:spPr>
            <a:xfrm>
              <a:off x="9854154" y="3945548"/>
              <a:ext cx="1075428" cy="7270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067" dirty="0">
                  <a:solidFill>
                    <a:srgbClr val="073763"/>
                  </a:solidFill>
                  <a:latin typeface="Verdana"/>
                  <a:ea typeface="Verdana"/>
                  <a:cs typeface="Verdana"/>
                  <a:sym typeface="Verdana"/>
                </a:rPr>
                <a:t>Soluções Hosp.de Campanha COVID</a:t>
              </a:r>
              <a:endParaRPr sz="1067" b="1" i="1" dirty="0">
                <a:solidFill>
                  <a:srgbClr val="073763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62" name="Google Shape;123;p22">
              <a:extLst>
                <a:ext uri="{FF2B5EF4-FFF2-40B4-BE49-F238E27FC236}">
                  <a16:creationId xmlns:a16="http://schemas.microsoft.com/office/drawing/2014/main" id="{3E8DC416-3B51-D836-F227-A8F29E4E495F}"/>
                </a:ext>
              </a:extLst>
            </p:cNvPr>
            <p:cNvSpPr/>
            <p:nvPr/>
          </p:nvSpPr>
          <p:spPr>
            <a:xfrm>
              <a:off x="10056375" y="5143365"/>
              <a:ext cx="686508" cy="232599"/>
            </a:xfrm>
            <a:prstGeom prst="roundRect">
              <a:avLst>
                <a:gd name="adj" fmla="val 22853"/>
              </a:avLst>
            </a:prstGeom>
            <a:solidFill>
              <a:srgbClr val="CFE2F3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pt-BR" sz="1067" b="1" dirty="0">
                  <a:solidFill>
                    <a:srgbClr val="0B5394"/>
                  </a:solidFill>
                  <a:latin typeface="Verdana"/>
                  <a:ea typeface="Verdana"/>
                  <a:cs typeface="Verdana"/>
                  <a:sym typeface="Verdana"/>
                </a:rPr>
                <a:t>2020</a:t>
              </a:r>
              <a:endParaRPr sz="1067" b="1" dirty="0">
                <a:solidFill>
                  <a:srgbClr val="0B5394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pic>
        <p:nvPicPr>
          <p:cNvPr id="63" name="Imagem 62">
            <a:extLst>
              <a:ext uri="{FF2B5EF4-FFF2-40B4-BE49-F238E27FC236}">
                <a16:creationId xmlns:a16="http://schemas.microsoft.com/office/drawing/2014/main" id="{75EF6319-6BE9-4239-EE80-BC75725B4A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3278061" y="939507"/>
            <a:ext cx="1809758" cy="2398455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FD6BDD1-BE6B-656C-832C-3D7FC67F3B1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16592"/>
          <a:stretch/>
        </p:blipFill>
        <p:spPr>
          <a:xfrm>
            <a:off x="4033062" y="2516784"/>
            <a:ext cx="2382134" cy="1784585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11B79851-D74F-A292-ACC8-A79689091F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9421" y="1235345"/>
            <a:ext cx="2380557" cy="1788032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</p:pic>
      <p:pic>
        <p:nvPicPr>
          <p:cNvPr id="8" name="Imagem 7" descr="Homem fazendo manobra com skate&#10;&#10;Descrição gerada automaticamente com confiança baixa">
            <a:extLst>
              <a:ext uri="{FF2B5EF4-FFF2-40B4-BE49-F238E27FC236}">
                <a16:creationId xmlns:a16="http://schemas.microsoft.com/office/drawing/2014/main" id="{B303D1D4-5F44-7D52-9B98-A6AADB746F8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36678"/>
          <a:stretch/>
        </p:blipFill>
        <p:spPr>
          <a:xfrm>
            <a:off x="6780183" y="2571339"/>
            <a:ext cx="2343943" cy="1755239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</p:pic>
      <p:pic>
        <p:nvPicPr>
          <p:cNvPr id="57" name="Imagem 56">
            <a:extLst>
              <a:ext uri="{FF2B5EF4-FFF2-40B4-BE49-F238E27FC236}">
                <a16:creationId xmlns:a16="http://schemas.microsoft.com/office/drawing/2014/main" id="{37A552EC-7EB7-D90F-7E88-4CEA78858F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47198" y="1211308"/>
            <a:ext cx="2380557" cy="1754654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</p:pic>
      <p:pic>
        <p:nvPicPr>
          <p:cNvPr id="71" name="Imagem 70">
            <a:extLst>
              <a:ext uri="{FF2B5EF4-FFF2-40B4-BE49-F238E27FC236}">
                <a16:creationId xmlns:a16="http://schemas.microsoft.com/office/drawing/2014/main" id="{CF963946-5835-656E-F964-46C58DCC2B9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37947" y="2536352"/>
            <a:ext cx="2434696" cy="1790427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</p:pic>
      <p:sp>
        <p:nvSpPr>
          <p:cNvPr id="14" name="Google Shape;57;p1">
            <a:extLst>
              <a:ext uri="{FF2B5EF4-FFF2-40B4-BE49-F238E27FC236}">
                <a16:creationId xmlns:a16="http://schemas.microsoft.com/office/drawing/2014/main" id="{6C53C42E-A51A-B3CF-D39A-2E8A6F84122A}"/>
              </a:ext>
            </a:extLst>
          </p:cNvPr>
          <p:cNvSpPr txBox="1">
            <a:spLocks/>
          </p:cNvSpPr>
          <p:nvPr/>
        </p:nvSpPr>
        <p:spPr>
          <a:xfrm>
            <a:off x="10347395" y="271962"/>
            <a:ext cx="143624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 MERCADO MUDOU!</a:t>
            </a:r>
          </a:p>
        </p:txBody>
      </p:sp>
      <p:sp>
        <p:nvSpPr>
          <p:cNvPr id="15" name="Google Shape;57;p1">
            <a:extLst>
              <a:ext uri="{FF2B5EF4-FFF2-40B4-BE49-F238E27FC236}">
                <a16:creationId xmlns:a16="http://schemas.microsoft.com/office/drawing/2014/main" id="{6843E99D-4472-F298-099B-4B817A46CB66}"/>
              </a:ext>
            </a:extLst>
          </p:cNvPr>
          <p:cNvSpPr txBox="1">
            <a:spLocks/>
          </p:cNvSpPr>
          <p:nvPr/>
        </p:nvSpPr>
        <p:spPr>
          <a:xfrm>
            <a:off x="227467" y="666782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>
              <a:lnSpc>
                <a:spcPct val="103333"/>
              </a:lnSpc>
              <a:buSzPts val="1400"/>
            </a:pPr>
            <a:r>
              <a:rPr lang="en-US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lang="en-US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261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"/>
          <p:cNvSpPr txBox="1">
            <a:spLocks noGrp="1"/>
          </p:cNvSpPr>
          <p:nvPr>
            <p:ph type="title"/>
          </p:nvPr>
        </p:nvSpPr>
        <p:spPr>
          <a:xfrm>
            <a:off x="1573211" y="581499"/>
            <a:ext cx="9495600" cy="6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Mercado de </a:t>
            </a:r>
            <a:r>
              <a:rPr lang="en-US" b="1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Construção</a:t>
            </a:r>
            <a:r>
              <a:rPr lang="en-US" b="1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en-US" b="1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Evolução</a:t>
            </a:r>
            <a:endParaRPr b="1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5"/>
          <p:cNvSpPr txBox="1">
            <a:spLocks noGrp="1"/>
          </p:cNvSpPr>
          <p:nvPr>
            <p:ph type="sldNum" idx="12"/>
          </p:nvPr>
        </p:nvSpPr>
        <p:spPr>
          <a:xfrm>
            <a:off x="11068811" y="6465214"/>
            <a:ext cx="231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90" name="Google Shape;90;p5" descr="Construção Steel Frame - Reforma Fácil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5" descr="Construção Steel Frame - Reforma Fácil"/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273942">
            <a:off x="6178761" y="1439996"/>
            <a:ext cx="4308117" cy="2250990"/>
          </a:xfrm>
          <a:prstGeom prst="rect">
            <a:avLst/>
          </a:prstGeom>
          <a:noFill/>
          <a:ln w="38100" cap="flat" cmpd="sng">
            <a:solidFill>
              <a:srgbClr val="2F5597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3" name="Google Shape;93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666999">
            <a:off x="6160518" y="4628042"/>
            <a:ext cx="3485233" cy="1622536"/>
          </a:xfrm>
          <a:prstGeom prst="rect">
            <a:avLst/>
          </a:prstGeom>
          <a:noFill/>
          <a:ln w="38100" cap="flat" cmpd="sng">
            <a:solidFill>
              <a:srgbClr val="2F5597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4" name="Google Shape;94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84687">
            <a:off x="9508583" y="2692770"/>
            <a:ext cx="2183456" cy="2971928"/>
          </a:xfrm>
          <a:prstGeom prst="rect">
            <a:avLst/>
          </a:prstGeom>
          <a:noFill/>
          <a:ln w="38100" cap="flat" cmpd="sng">
            <a:solidFill>
              <a:srgbClr val="2F5597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95" name="Google Shape;95;p5"/>
          <p:cNvSpPr txBox="1"/>
          <p:nvPr/>
        </p:nvSpPr>
        <p:spPr>
          <a:xfrm>
            <a:off x="429600" y="1964525"/>
            <a:ext cx="5818800" cy="42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A evolução do mercado contribuiu com </a:t>
            </a:r>
            <a:r>
              <a:rPr lang="en-US" sz="2400" b="1" i="1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Novos Produtos</a:t>
            </a:r>
            <a:r>
              <a:rPr lang="en-US" sz="24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e </a:t>
            </a:r>
            <a:r>
              <a:rPr lang="en-US" sz="2400" b="1" i="1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Novos Métodos Construtivos</a:t>
            </a:r>
            <a:endParaRPr sz="1400" b="1" i="1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Com isso, houve alteração nos quesitos:</a:t>
            </a:r>
            <a:endParaRPr sz="24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Peso;</a:t>
            </a:r>
            <a:endParaRPr sz="14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Espaço;</a:t>
            </a:r>
            <a:endParaRPr sz="14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Eficiência;</a:t>
            </a:r>
            <a:endParaRPr sz="14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Tempo de instalação;</a:t>
            </a:r>
            <a:endParaRPr sz="14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Geração de resíduos.</a:t>
            </a:r>
            <a:endParaRPr sz="24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M.O</a:t>
            </a:r>
            <a:endParaRPr sz="24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57;p1">
            <a:extLst>
              <a:ext uri="{FF2B5EF4-FFF2-40B4-BE49-F238E27FC236}">
                <a16:creationId xmlns:a16="http://schemas.microsoft.com/office/drawing/2014/main" id="{06033CAB-D73D-93A7-EC50-693BBA80E811}"/>
              </a:ext>
            </a:extLst>
          </p:cNvPr>
          <p:cNvSpPr txBox="1">
            <a:spLocks/>
          </p:cNvSpPr>
          <p:nvPr/>
        </p:nvSpPr>
        <p:spPr>
          <a:xfrm>
            <a:off x="10568610" y="108642"/>
            <a:ext cx="143624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 MERCADO MUDOU!</a:t>
            </a:r>
          </a:p>
        </p:txBody>
      </p:sp>
      <p:sp>
        <p:nvSpPr>
          <p:cNvPr id="4" name="Google Shape;57;p1">
            <a:extLst>
              <a:ext uri="{FF2B5EF4-FFF2-40B4-BE49-F238E27FC236}">
                <a16:creationId xmlns:a16="http://schemas.microsoft.com/office/drawing/2014/main" id="{7393EE12-EFF7-699B-43F8-126D868213FC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32447" y="650450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"/>
          <p:cNvSpPr txBox="1">
            <a:spLocks noGrp="1"/>
          </p:cNvSpPr>
          <p:nvPr>
            <p:ph type="title"/>
          </p:nvPr>
        </p:nvSpPr>
        <p:spPr>
          <a:xfrm>
            <a:off x="1653005" y="571600"/>
            <a:ext cx="9495600" cy="6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Evoluções e Avanços Normativos</a:t>
            </a:r>
            <a:endParaRPr b="1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6"/>
          <p:cNvSpPr txBox="1">
            <a:spLocks noGrp="1"/>
          </p:cNvSpPr>
          <p:nvPr>
            <p:ph type="sldNum" idx="12"/>
          </p:nvPr>
        </p:nvSpPr>
        <p:spPr>
          <a:xfrm>
            <a:off x="11068811" y="6465214"/>
            <a:ext cx="231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102" name="Google Shape;102;p6" descr="Construção Steel Frame - Reforma Fácil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6" descr="Construção Steel Frame - Reforma Fácil"/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6" descr="Construção Steel Frame - Reforma Fácil"/>
          <p:cNvSpPr/>
          <p:nvPr/>
        </p:nvSpPr>
        <p:spPr>
          <a:xfrm>
            <a:off x="6248400" y="35814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6"/>
          <p:cNvSpPr txBox="1"/>
          <p:nvPr/>
        </p:nvSpPr>
        <p:spPr>
          <a:xfrm>
            <a:off x="1070375" y="1908925"/>
            <a:ext cx="6653100" cy="41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400"/>
              <a:buFont typeface="Arial"/>
              <a:buChar char="●"/>
            </a:pPr>
            <a:r>
              <a:rPr lang="en-US" sz="26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Atualização </a:t>
            </a:r>
            <a:r>
              <a:rPr lang="en-US" sz="2600" b="1" i="0" u="sng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NBR 7256</a:t>
            </a:r>
            <a:r>
              <a:rPr lang="en-US" sz="26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-</a:t>
            </a:r>
            <a:r>
              <a:rPr lang="en-US" sz="21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Tratamento de Ar em Estabelecimentos Assistenciais de Saúde;</a:t>
            </a:r>
            <a:endParaRPr sz="20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400"/>
              <a:buFont typeface="Arial"/>
              <a:buChar char="●"/>
            </a:pPr>
            <a:r>
              <a:rPr lang="en-US" sz="26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Atualização </a:t>
            </a:r>
            <a:r>
              <a:rPr lang="en-US" sz="2600" b="1" i="0" u="sng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NBR 16401</a:t>
            </a:r>
            <a:r>
              <a:rPr lang="en-US" sz="26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en-US" sz="20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Instalações de Ar Condicionado - Sistemas Centrais e Unitários:</a:t>
            </a:r>
            <a:endParaRPr sz="20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600"/>
              <a:buFont typeface="Arial"/>
              <a:buChar char="○"/>
            </a:pPr>
            <a:r>
              <a:rPr lang="en-US" sz="26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NBR 16235</a:t>
            </a:r>
            <a:r>
              <a:rPr lang="en-US" sz="26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- Dutos em Painéis Pré-Isolados;</a:t>
            </a:r>
            <a:endParaRPr sz="26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600"/>
              <a:buFont typeface="Arial"/>
              <a:buChar char="○"/>
            </a:pPr>
            <a:r>
              <a:rPr lang="en-US" sz="26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NBR 16655</a:t>
            </a:r>
            <a:r>
              <a:rPr lang="en-US" sz="26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- Instalação Residencial;</a:t>
            </a:r>
            <a:endParaRPr sz="26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600"/>
              <a:buFont typeface="Arial"/>
              <a:buChar char="○"/>
            </a:pPr>
            <a:r>
              <a:rPr lang="en-US" sz="26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NBR 5462</a:t>
            </a:r>
            <a:r>
              <a:rPr lang="en-US" sz="26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- Manutenção Preventiva.</a:t>
            </a:r>
            <a:endParaRPr sz="2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23325" y="1424100"/>
            <a:ext cx="4314600" cy="43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7;p1">
            <a:extLst>
              <a:ext uri="{FF2B5EF4-FFF2-40B4-BE49-F238E27FC236}">
                <a16:creationId xmlns:a16="http://schemas.microsoft.com/office/drawing/2014/main" id="{2F82BF0B-4F04-FB19-5A5C-C5830CC27CE4}"/>
              </a:ext>
            </a:extLst>
          </p:cNvPr>
          <p:cNvSpPr txBox="1">
            <a:spLocks/>
          </p:cNvSpPr>
          <p:nvPr/>
        </p:nvSpPr>
        <p:spPr>
          <a:xfrm>
            <a:off x="10568610" y="108642"/>
            <a:ext cx="143624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 MERCADO MUDOU!</a:t>
            </a:r>
          </a:p>
        </p:txBody>
      </p:sp>
      <p:sp>
        <p:nvSpPr>
          <p:cNvPr id="4" name="Google Shape;57;p1">
            <a:extLst>
              <a:ext uri="{FF2B5EF4-FFF2-40B4-BE49-F238E27FC236}">
                <a16:creationId xmlns:a16="http://schemas.microsoft.com/office/drawing/2014/main" id="{C6869993-3850-6A56-8832-F01B939EB407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32447" y="650450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"/>
          <p:cNvSpPr txBox="1">
            <a:spLocks noGrp="1"/>
          </p:cNvSpPr>
          <p:nvPr>
            <p:ph type="title"/>
          </p:nvPr>
        </p:nvSpPr>
        <p:spPr>
          <a:xfrm>
            <a:off x="1621230" y="340900"/>
            <a:ext cx="9495600" cy="6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“Dutos”</a:t>
            </a:r>
            <a:endParaRPr b="1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7"/>
          <p:cNvSpPr txBox="1">
            <a:spLocks noGrp="1"/>
          </p:cNvSpPr>
          <p:nvPr>
            <p:ph type="sldNum" idx="12"/>
          </p:nvPr>
        </p:nvSpPr>
        <p:spPr>
          <a:xfrm>
            <a:off x="11068811" y="6465214"/>
            <a:ext cx="231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113" name="Google Shape;113;p7" descr="Construção Steel Frame - Reforma Fácil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7" descr="Construção Steel Frame - Reforma Fácil"/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7" descr="Construção Steel Frame - Reforma Fácil"/>
          <p:cNvSpPr/>
          <p:nvPr/>
        </p:nvSpPr>
        <p:spPr>
          <a:xfrm>
            <a:off x="6248400" y="35814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7"/>
          <p:cNvSpPr txBox="1"/>
          <p:nvPr/>
        </p:nvSpPr>
        <p:spPr>
          <a:xfrm>
            <a:off x="853600" y="1840950"/>
            <a:ext cx="6144300" cy="3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400"/>
              <a:buFont typeface="Arial"/>
              <a:buChar char="●"/>
            </a:pPr>
            <a:r>
              <a:rPr lang="en-US" sz="24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Dutos </a:t>
            </a:r>
            <a:r>
              <a:rPr lang="en-US" sz="24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Alvenaria</a:t>
            </a:r>
            <a:endParaRPr sz="24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400"/>
              <a:buFont typeface="Arial"/>
              <a:buChar char="●"/>
            </a:pPr>
            <a:r>
              <a:rPr lang="en-US" sz="24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Dutos</a:t>
            </a:r>
            <a:r>
              <a:rPr lang="en-US" sz="24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Chavetados</a:t>
            </a:r>
            <a:endParaRPr sz="24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400"/>
              <a:buFont typeface="Arial"/>
              <a:buChar char="●"/>
            </a:pPr>
            <a:r>
              <a:rPr lang="en-US" sz="24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Dutos</a:t>
            </a:r>
            <a:r>
              <a:rPr lang="en-US" sz="24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Flangeados</a:t>
            </a:r>
            <a:endParaRPr sz="24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400"/>
              <a:buFont typeface="Arial"/>
              <a:buChar char="●"/>
            </a:pPr>
            <a:r>
              <a:rPr lang="en-US" sz="24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Dutos</a:t>
            </a:r>
            <a:r>
              <a:rPr lang="en-US" sz="24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Espiralados “Rígidos”</a:t>
            </a:r>
            <a:endParaRPr sz="24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400"/>
              <a:buFont typeface="Arial"/>
              <a:buChar char="●"/>
            </a:pPr>
            <a:r>
              <a:rPr lang="en-US" sz="24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Dutos</a:t>
            </a:r>
            <a:r>
              <a:rPr lang="en-US" sz="24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Soldados </a:t>
            </a:r>
            <a:r>
              <a:rPr lang="en-US" sz="15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(aplicações específicas)</a:t>
            </a:r>
            <a:endParaRPr sz="15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400"/>
              <a:buFont typeface="Arial"/>
              <a:buChar char="●"/>
            </a:pPr>
            <a:r>
              <a:rPr lang="en-US" sz="24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Dutos</a:t>
            </a:r>
            <a:r>
              <a:rPr lang="en-US" sz="24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Flexíveis espiralados “AL”</a:t>
            </a:r>
            <a:endParaRPr sz="24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400"/>
              <a:buFont typeface="Arial"/>
              <a:buChar char="●"/>
            </a:pPr>
            <a:r>
              <a:rPr lang="en-US" sz="24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Dutos</a:t>
            </a:r>
            <a:r>
              <a:rPr lang="en-US" sz="24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Superflexíveis</a:t>
            </a:r>
            <a:endParaRPr sz="24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400"/>
              <a:buFont typeface="Arial"/>
              <a:buChar char="●"/>
            </a:pPr>
            <a:r>
              <a:rPr lang="en-US" sz="24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Dutos</a:t>
            </a:r>
            <a:r>
              <a:rPr lang="en-US" sz="24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Pré-isolados </a:t>
            </a:r>
            <a:r>
              <a:rPr lang="en-US" sz="2400" b="1" i="1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“MPU”</a:t>
            </a:r>
            <a:endParaRPr sz="24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" name="Google Shape;11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47925" y="1234100"/>
            <a:ext cx="2575000" cy="1992300"/>
          </a:xfrm>
          <a:prstGeom prst="rect">
            <a:avLst/>
          </a:prstGeom>
          <a:noFill/>
          <a:ln w="38100" cap="flat" cmpd="sng">
            <a:solidFill>
              <a:srgbClr val="2F5597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8" name="Google Shape;118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22925" y="1894600"/>
            <a:ext cx="3201300" cy="4159352"/>
          </a:xfrm>
          <a:prstGeom prst="rect">
            <a:avLst/>
          </a:prstGeom>
          <a:noFill/>
          <a:ln w="38100" cap="flat" cmpd="sng">
            <a:solidFill>
              <a:srgbClr val="2F5597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9" name="Google Shape;119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00800" y="4529299"/>
            <a:ext cx="2821750" cy="2120725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" name="Google Shape;57;p1">
            <a:extLst>
              <a:ext uri="{FF2B5EF4-FFF2-40B4-BE49-F238E27FC236}">
                <a16:creationId xmlns:a16="http://schemas.microsoft.com/office/drawing/2014/main" id="{DDB34C54-61F1-C420-E3CA-4E9B8FB90BE3}"/>
              </a:ext>
            </a:extLst>
          </p:cNvPr>
          <p:cNvSpPr txBox="1">
            <a:spLocks/>
          </p:cNvSpPr>
          <p:nvPr/>
        </p:nvSpPr>
        <p:spPr>
          <a:xfrm>
            <a:off x="10568610" y="108642"/>
            <a:ext cx="143624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 MERCADO MUDOU!</a:t>
            </a:r>
          </a:p>
        </p:txBody>
      </p:sp>
      <p:sp>
        <p:nvSpPr>
          <p:cNvPr id="4" name="Google Shape;57;p1">
            <a:extLst>
              <a:ext uri="{FF2B5EF4-FFF2-40B4-BE49-F238E27FC236}">
                <a16:creationId xmlns:a16="http://schemas.microsoft.com/office/drawing/2014/main" id="{F8DFDBDB-35B8-3FD0-5139-C26708411B18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32447" y="650450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8"/>
          <p:cNvSpPr txBox="1">
            <a:spLocks noGrp="1"/>
          </p:cNvSpPr>
          <p:nvPr>
            <p:ph type="ctrTitle"/>
          </p:nvPr>
        </p:nvSpPr>
        <p:spPr>
          <a:xfrm>
            <a:off x="394100" y="289479"/>
            <a:ext cx="11360700" cy="8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5400"/>
              <a:buFont typeface="Calibri"/>
              <a:buNone/>
            </a:pPr>
            <a:r>
              <a:rPr lang="en-US" sz="4000" b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PAINÉIS PRÉ-ISOLADOS </a:t>
            </a:r>
            <a:endParaRPr sz="4000" b="1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8"/>
          <p:cNvSpPr txBox="1">
            <a:spLocks noGrp="1"/>
          </p:cNvSpPr>
          <p:nvPr>
            <p:ph type="subTitle" idx="1"/>
          </p:nvPr>
        </p:nvSpPr>
        <p:spPr>
          <a:xfrm>
            <a:off x="657650" y="1004375"/>
            <a:ext cx="10833600" cy="13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457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300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O tradicional e vastamente utilizado duto “MPU” ganha uma </a:t>
            </a:r>
            <a:r>
              <a:rPr lang="en-US" sz="3300" b="1" i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REPAGINAÇÃO</a:t>
            </a:r>
            <a:r>
              <a:rPr lang="en-US" sz="330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sz="330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8"/>
          <p:cNvPicPr preferRelativeResize="0"/>
          <p:nvPr/>
        </p:nvPicPr>
        <p:blipFill rotWithShape="1">
          <a:blip r:embed="rId3">
            <a:alphaModFix/>
          </a:blip>
          <a:srcRect r="17965" b="44132"/>
          <a:stretch/>
        </p:blipFill>
        <p:spPr>
          <a:xfrm>
            <a:off x="5054825" y="2317475"/>
            <a:ext cx="6813376" cy="4038876"/>
          </a:xfrm>
          <a:prstGeom prst="rect">
            <a:avLst/>
          </a:prstGeom>
          <a:noFill/>
          <a:ln w="38100" cap="flat" cmpd="sng">
            <a:solidFill>
              <a:srgbClr val="2F5597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9" name="Google Shape;12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r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pic>
        <p:nvPicPr>
          <p:cNvPr id="130" name="Google Shape;130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3501" y="2312000"/>
            <a:ext cx="2923749" cy="4038876"/>
          </a:xfrm>
          <a:prstGeom prst="rect">
            <a:avLst/>
          </a:prstGeom>
          <a:noFill/>
          <a:ln w="38100" cap="flat" cmpd="sng">
            <a:solidFill>
              <a:srgbClr val="2F5597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31" name="Google Shape;131;p8"/>
          <p:cNvSpPr/>
          <p:nvPr/>
        </p:nvSpPr>
        <p:spPr>
          <a:xfrm>
            <a:off x="3910800" y="3671450"/>
            <a:ext cx="854700" cy="42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2F559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2" name="Google Shape;132;p8"/>
          <p:cNvPicPr preferRelativeResize="0"/>
          <p:nvPr/>
        </p:nvPicPr>
        <p:blipFill rotWithShape="1">
          <a:blip r:embed="rId5">
            <a:alphaModFix/>
          </a:blip>
          <a:srcRect l="17026" b="28489"/>
          <a:stretch/>
        </p:blipFill>
        <p:spPr>
          <a:xfrm>
            <a:off x="9291797" y="4572002"/>
            <a:ext cx="2576399" cy="1778874"/>
          </a:xfrm>
          <a:prstGeom prst="rect">
            <a:avLst/>
          </a:prstGeom>
          <a:noFill/>
          <a:ln w="38100" cap="flat" cmpd="sng">
            <a:solidFill>
              <a:srgbClr val="2F5597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" name="Google Shape;57;p1">
            <a:extLst>
              <a:ext uri="{FF2B5EF4-FFF2-40B4-BE49-F238E27FC236}">
                <a16:creationId xmlns:a16="http://schemas.microsoft.com/office/drawing/2014/main" id="{4ABD416D-2D9B-ED55-6BD6-FC4539C52D0B}"/>
              </a:ext>
            </a:extLst>
          </p:cNvPr>
          <p:cNvSpPr txBox="1">
            <a:spLocks/>
          </p:cNvSpPr>
          <p:nvPr/>
        </p:nvSpPr>
        <p:spPr>
          <a:xfrm>
            <a:off x="10559962" y="172663"/>
            <a:ext cx="143624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 MERCADO MUDOU!</a:t>
            </a:r>
          </a:p>
        </p:txBody>
      </p:sp>
      <p:sp>
        <p:nvSpPr>
          <p:cNvPr id="4" name="Google Shape;57;p1">
            <a:extLst>
              <a:ext uri="{FF2B5EF4-FFF2-40B4-BE49-F238E27FC236}">
                <a16:creationId xmlns:a16="http://schemas.microsoft.com/office/drawing/2014/main" id="{D075FBC0-7138-DC54-5A0B-3A3E16437040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32447" y="650450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"/>
          <p:cNvSpPr txBox="1">
            <a:spLocks noGrp="1"/>
          </p:cNvSpPr>
          <p:nvPr>
            <p:ph type="ctrTitle"/>
          </p:nvPr>
        </p:nvSpPr>
        <p:spPr>
          <a:xfrm>
            <a:off x="1157849" y="569686"/>
            <a:ext cx="10316395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33333"/>
              <a:buFont typeface="Calibri"/>
              <a:buNone/>
            </a:pPr>
            <a:r>
              <a:rPr lang="en-US" sz="4500" b="1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Dutos</a:t>
            </a:r>
            <a:r>
              <a:rPr lang="en-US" sz="4500" b="1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500" b="1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Octogonais</a:t>
            </a:r>
            <a:r>
              <a:rPr lang="en-US" sz="4500" b="1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- Uma Nova </a:t>
            </a:r>
            <a:r>
              <a:rPr lang="en-US" sz="4500" b="1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Solução</a:t>
            </a:r>
            <a:endParaRPr sz="4500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9"/>
          <p:cNvSpPr txBox="1">
            <a:spLocks noGrp="1"/>
          </p:cNvSpPr>
          <p:nvPr>
            <p:ph type="subTitle" idx="1"/>
          </p:nvPr>
        </p:nvSpPr>
        <p:spPr>
          <a:xfrm>
            <a:off x="4751750" y="1959649"/>
            <a:ext cx="7249800" cy="3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400"/>
              <a:buChar char="●"/>
            </a:pPr>
            <a:r>
              <a:rPr lang="en-US" b="1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Estética</a:t>
            </a:r>
            <a:r>
              <a:rPr lang="en-US" b="1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quando</a:t>
            </a:r>
            <a:r>
              <a:rPr lang="en-US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dutos</a:t>
            </a:r>
            <a:r>
              <a:rPr lang="en-US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estão</a:t>
            </a:r>
            <a:r>
              <a:rPr lang="en-US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aparentes</a:t>
            </a:r>
            <a:r>
              <a:rPr lang="en-US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);</a:t>
            </a:r>
            <a:endParaRPr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400"/>
              <a:buChar char="●"/>
            </a:pPr>
            <a:r>
              <a:rPr lang="en-US" b="1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Praticidade</a:t>
            </a:r>
            <a:r>
              <a:rPr lang="en-US" b="1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em</a:t>
            </a:r>
            <a:r>
              <a:rPr lang="en-US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diversas</a:t>
            </a:r>
            <a:r>
              <a:rPr lang="en-US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situações</a:t>
            </a:r>
            <a:r>
              <a:rPr lang="en-US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cabem</a:t>
            </a:r>
            <a:r>
              <a:rPr lang="en-US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melhor</a:t>
            </a:r>
            <a:r>
              <a:rPr lang="en-US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entre </a:t>
            </a:r>
            <a:r>
              <a:rPr lang="en-US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treliças</a:t>
            </a:r>
            <a:r>
              <a:rPr lang="en-US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400"/>
              <a:buChar char="●"/>
            </a:pPr>
            <a:r>
              <a:rPr lang="en-US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Reduz</a:t>
            </a:r>
            <a:r>
              <a:rPr lang="en-US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necessidade</a:t>
            </a:r>
            <a:r>
              <a:rPr lang="en-US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b="1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reforços</a:t>
            </a:r>
            <a:r>
              <a:rPr lang="en-US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400"/>
              <a:buChar char="○"/>
            </a:pPr>
            <a:r>
              <a:rPr lang="en-US" sz="2400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Laterais</a:t>
            </a:r>
            <a:r>
              <a:rPr lang="en-US" sz="2400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menores</a:t>
            </a:r>
            <a:r>
              <a:rPr lang="en-US" sz="2400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comparadas</a:t>
            </a:r>
            <a:r>
              <a:rPr lang="en-US" sz="2400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com </a:t>
            </a:r>
            <a:r>
              <a:rPr lang="en-US" sz="2400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duto</a:t>
            </a:r>
            <a:r>
              <a:rPr lang="en-US" sz="2400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retangular</a:t>
            </a:r>
            <a:r>
              <a:rPr lang="en-US" sz="2400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- Lateral </a:t>
            </a:r>
            <a:r>
              <a:rPr lang="en-US" sz="2400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menor</a:t>
            </a:r>
            <a:r>
              <a:rPr lang="en-US" sz="2400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= </a:t>
            </a:r>
            <a:r>
              <a:rPr lang="en-US" sz="2400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menos</a:t>
            </a:r>
            <a:r>
              <a:rPr lang="en-US" sz="2400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reforços</a:t>
            </a:r>
            <a:r>
              <a:rPr lang="en-US" sz="2400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 sz="2400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400"/>
              <a:buChar char="○"/>
            </a:pPr>
            <a:r>
              <a:rPr lang="en-US" sz="2400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Pode</a:t>
            </a:r>
            <a:r>
              <a:rPr lang="en-US" sz="2400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eliminar</a:t>
            </a:r>
            <a:r>
              <a:rPr lang="en-US" sz="2400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2400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necessidade</a:t>
            </a:r>
            <a:r>
              <a:rPr lang="en-US" sz="2400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400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estrutura</a:t>
            </a:r>
            <a:r>
              <a:rPr lang="en-US" sz="2400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auxiliar.</a:t>
            </a:r>
            <a:endParaRPr sz="3000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9" name="Google Shape;139;p9"/>
          <p:cNvPicPr preferRelativeResize="0"/>
          <p:nvPr/>
        </p:nvPicPr>
        <p:blipFill rotWithShape="1">
          <a:blip r:embed="rId3">
            <a:alphaModFix/>
          </a:blip>
          <a:srcRect l="10400" t="11751" r="5585" b="19639"/>
          <a:stretch/>
        </p:blipFill>
        <p:spPr>
          <a:xfrm>
            <a:off x="190450" y="1499132"/>
            <a:ext cx="4247199" cy="4624499"/>
          </a:xfrm>
          <a:prstGeom prst="rect">
            <a:avLst/>
          </a:prstGeom>
          <a:noFill/>
          <a:ln w="38100" cap="flat" cmpd="sng">
            <a:solidFill>
              <a:srgbClr val="2F5597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40" name="Google Shape;140;p9"/>
          <p:cNvPicPr preferRelativeResize="0"/>
          <p:nvPr/>
        </p:nvPicPr>
        <p:blipFill rotWithShape="1">
          <a:blip r:embed="rId4">
            <a:alphaModFix/>
          </a:blip>
          <a:srcRect l="7605" t="28866" r="14946" b="17641"/>
          <a:stretch/>
        </p:blipFill>
        <p:spPr>
          <a:xfrm>
            <a:off x="2147917" y="4344550"/>
            <a:ext cx="2592701" cy="2387599"/>
          </a:xfrm>
          <a:prstGeom prst="rect">
            <a:avLst/>
          </a:prstGeom>
          <a:noFill/>
          <a:ln w="38100" cap="flat" cmpd="sng">
            <a:solidFill>
              <a:srgbClr val="2F5597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43" name="Google Shape;14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r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sp>
        <p:nvSpPr>
          <p:cNvPr id="3" name="Google Shape;57;p1">
            <a:extLst>
              <a:ext uri="{FF2B5EF4-FFF2-40B4-BE49-F238E27FC236}">
                <a16:creationId xmlns:a16="http://schemas.microsoft.com/office/drawing/2014/main" id="{431A182A-5F42-E7BF-303D-BF584FD1FEE4}"/>
              </a:ext>
            </a:extLst>
          </p:cNvPr>
          <p:cNvSpPr txBox="1">
            <a:spLocks/>
          </p:cNvSpPr>
          <p:nvPr/>
        </p:nvSpPr>
        <p:spPr>
          <a:xfrm>
            <a:off x="10568610" y="108642"/>
            <a:ext cx="143624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 MERCADO MUDOU!</a:t>
            </a:r>
          </a:p>
        </p:txBody>
      </p:sp>
      <p:sp>
        <p:nvSpPr>
          <p:cNvPr id="4" name="Google Shape;57;p1">
            <a:extLst>
              <a:ext uri="{FF2B5EF4-FFF2-40B4-BE49-F238E27FC236}">
                <a16:creationId xmlns:a16="http://schemas.microsoft.com/office/drawing/2014/main" id="{C225AA9A-A96D-BBB2-6C13-9A4FD35AD774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32447" y="650450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0"/>
          <p:cNvSpPr txBox="1">
            <a:spLocks noGrp="1"/>
          </p:cNvSpPr>
          <p:nvPr>
            <p:ph type="ctrTitle"/>
          </p:nvPr>
        </p:nvSpPr>
        <p:spPr>
          <a:xfrm>
            <a:off x="831300" y="255130"/>
            <a:ext cx="11360700" cy="7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00000"/>
              <a:buFont typeface="Calibri"/>
              <a:buNone/>
            </a:pPr>
            <a:r>
              <a:rPr lang="en-US" sz="4100" b="1" dirty="0" err="1">
                <a:solidFill>
                  <a:srgbClr val="2F5597"/>
                </a:solidFill>
                <a:latin typeface="Arial"/>
                <a:cs typeface="Arial"/>
                <a:sym typeface="Arial"/>
              </a:rPr>
              <a:t>Dutos</a:t>
            </a:r>
            <a:r>
              <a:rPr lang="en-US" sz="4100" b="1" dirty="0">
                <a:solidFill>
                  <a:srgbClr val="2F5597"/>
                </a:solidFill>
                <a:latin typeface="Arial"/>
                <a:cs typeface="Arial"/>
                <a:sym typeface="Arial"/>
              </a:rPr>
              <a:t> </a:t>
            </a:r>
            <a:r>
              <a:rPr lang="en-US" sz="4100" b="1" dirty="0" err="1">
                <a:solidFill>
                  <a:srgbClr val="2F5597"/>
                </a:solidFill>
                <a:latin typeface="Arial"/>
                <a:cs typeface="Arial"/>
                <a:sym typeface="Arial"/>
              </a:rPr>
              <a:t>Octogonais</a:t>
            </a:r>
            <a:r>
              <a:rPr lang="en-US" sz="4100" b="1" dirty="0">
                <a:solidFill>
                  <a:srgbClr val="2F5597"/>
                </a:solidFill>
                <a:latin typeface="Arial"/>
                <a:cs typeface="Arial"/>
                <a:sym typeface="Arial"/>
              </a:rPr>
              <a:t> - “OVAL”</a:t>
            </a:r>
            <a:endParaRPr sz="4100" b="1" dirty="0">
              <a:solidFill>
                <a:srgbClr val="2F5597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49" name="Google Shape;149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49025" y="2325400"/>
            <a:ext cx="3728751" cy="4261002"/>
          </a:xfrm>
          <a:prstGeom prst="rect">
            <a:avLst/>
          </a:prstGeom>
          <a:noFill/>
          <a:ln w="38100" cap="flat" cmpd="sng">
            <a:solidFill>
              <a:srgbClr val="2F5597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50" name="Google Shape;150;p10"/>
          <p:cNvSpPr txBox="1">
            <a:spLocks noGrp="1"/>
          </p:cNvSpPr>
          <p:nvPr>
            <p:ph type="subTitle" idx="1"/>
          </p:nvPr>
        </p:nvSpPr>
        <p:spPr>
          <a:xfrm>
            <a:off x="450100" y="1227450"/>
            <a:ext cx="7703400" cy="22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 fontScale="85000" lnSpcReduction="10000"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en-US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Aumentando as faces superior e inferior, conseguimos manter o formato Octogonal, porém agora, transformando-o para OVAL.</a:t>
            </a:r>
            <a:endParaRPr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endParaRPr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en-US" b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Vantagens:</a:t>
            </a:r>
            <a:endParaRPr sz="2400" b="1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5814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00000"/>
              <a:buChar char="○"/>
            </a:pPr>
            <a:r>
              <a:rPr lang="en-US" sz="240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Redução de altura</a:t>
            </a:r>
            <a:endParaRPr sz="240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5814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00000"/>
              <a:buChar char="○"/>
            </a:pPr>
            <a:r>
              <a:rPr lang="en-US" sz="240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Opção para arquitetura</a:t>
            </a:r>
            <a:endParaRPr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2024</a:t>
            </a:r>
            <a:endParaRPr/>
          </a:p>
        </p:txBody>
      </p:sp>
      <p:sp>
        <p:nvSpPr>
          <p:cNvPr id="152" name="Google Shape;152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Dutos Octogonais</a:t>
            </a:r>
            <a:endParaRPr/>
          </a:p>
        </p:txBody>
      </p:sp>
      <p:sp>
        <p:nvSpPr>
          <p:cNvPr id="153" name="Google Shape;153;p10"/>
          <p:cNvSpPr txBox="1">
            <a:spLocks noGrp="1"/>
          </p:cNvSpPr>
          <p:nvPr>
            <p:ph type="sldNum" idx="12"/>
          </p:nvPr>
        </p:nvSpPr>
        <p:spPr>
          <a:xfrm>
            <a:off x="8920375" y="6356350"/>
            <a:ext cx="2743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r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pic>
        <p:nvPicPr>
          <p:cNvPr id="154" name="Google Shape;154;p10"/>
          <p:cNvPicPr preferRelativeResize="0"/>
          <p:nvPr/>
        </p:nvPicPr>
        <p:blipFill rotWithShape="1">
          <a:blip r:embed="rId4">
            <a:alphaModFix/>
          </a:blip>
          <a:srcRect l="3484" t="11337" r="10046" b="18154"/>
          <a:stretch/>
        </p:blipFill>
        <p:spPr>
          <a:xfrm>
            <a:off x="157775" y="3576800"/>
            <a:ext cx="4921372" cy="3009600"/>
          </a:xfrm>
          <a:prstGeom prst="rect">
            <a:avLst/>
          </a:prstGeom>
          <a:noFill/>
          <a:ln w="38100" cap="flat" cmpd="sng">
            <a:solidFill>
              <a:srgbClr val="2F5597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55" name="Google Shape;155;p10"/>
          <p:cNvPicPr preferRelativeResize="0"/>
          <p:nvPr/>
        </p:nvPicPr>
        <p:blipFill rotWithShape="1">
          <a:blip r:embed="rId5">
            <a:alphaModFix/>
          </a:blip>
          <a:srcRect t="2921" b="30357"/>
          <a:stretch/>
        </p:blipFill>
        <p:spPr>
          <a:xfrm>
            <a:off x="5491000" y="3018750"/>
            <a:ext cx="2041299" cy="2421025"/>
          </a:xfrm>
          <a:prstGeom prst="rect">
            <a:avLst/>
          </a:prstGeom>
          <a:noFill/>
          <a:ln w="38100" cap="flat" cmpd="sng">
            <a:solidFill>
              <a:srgbClr val="2F5597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56" name="Google Shape;156;p10"/>
          <p:cNvPicPr preferRelativeResize="0"/>
          <p:nvPr/>
        </p:nvPicPr>
        <p:blipFill rotWithShape="1">
          <a:blip r:embed="rId6">
            <a:alphaModFix/>
          </a:blip>
          <a:srcRect l="2371" t="33752" r="2379"/>
          <a:stretch/>
        </p:blipFill>
        <p:spPr>
          <a:xfrm>
            <a:off x="6324700" y="5080575"/>
            <a:ext cx="2792154" cy="1456550"/>
          </a:xfrm>
          <a:prstGeom prst="rect">
            <a:avLst/>
          </a:prstGeom>
          <a:noFill/>
          <a:ln w="38100" cap="flat" cmpd="sng">
            <a:solidFill>
              <a:srgbClr val="2F5597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" name="Google Shape;57;p1">
            <a:extLst>
              <a:ext uri="{FF2B5EF4-FFF2-40B4-BE49-F238E27FC236}">
                <a16:creationId xmlns:a16="http://schemas.microsoft.com/office/drawing/2014/main" id="{9A4BD93E-A804-A03B-B4F8-A29FEA4E86CA}"/>
              </a:ext>
            </a:extLst>
          </p:cNvPr>
          <p:cNvSpPr txBox="1">
            <a:spLocks/>
          </p:cNvSpPr>
          <p:nvPr/>
        </p:nvSpPr>
        <p:spPr>
          <a:xfrm>
            <a:off x="10393938" y="271962"/>
            <a:ext cx="143624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 MERCADO MUDOU!</a:t>
            </a:r>
          </a:p>
        </p:txBody>
      </p:sp>
      <p:sp>
        <p:nvSpPr>
          <p:cNvPr id="4" name="Google Shape;57;p1">
            <a:extLst>
              <a:ext uri="{FF2B5EF4-FFF2-40B4-BE49-F238E27FC236}">
                <a16:creationId xmlns:a16="http://schemas.microsoft.com/office/drawing/2014/main" id="{F9816FCB-3731-D506-9652-2914FC4311EB}"/>
              </a:ext>
            </a:extLst>
          </p:cNvPr>
          <p:cNvSpPr txBox="1">
            <a:spLocks/>
          </p:cNvSpPr>
          <p:nvPr/>
        </p:nvSpPr>
        <p:spPr>
          <a:xfrm>
            <a:off x="223805" y="6639607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lang="en-US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"/>
          <p:cNvSpPr txBox="1">
            <a:spLocks noGrp="1"/>
          </p:cNvSpPr>
          <p:nvPr>
            <p:ph type="sldNum" idx="12"/>
          </p:nvPr>
        </p:nvSpPr>
        <p:spPr>
          <a:xfrm>
            <a:off x="11068811" y="6465214"/>
            <a:ext cx="231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sp>
        <p:nvSpPr>
          <p:cNvPr id="162" name="Google Shape;162;p11"/>
          <p:cNvSpPr txBox="1">
            <a:spLocks noGrp="1"/>
          </p:cNvSpPr>
          <p:nvPr>
            <p:ph type="title"/>
          </p:nvPr>
        </p:nvSpPr>
        <p:spPr>
          <a:xfrm>
            <a:off x="269400" y="1436250"/>
            <a:ext cx="11653200" cy="13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500" b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CASE DE SUCESSO!!</a:t>
            </a:r>
            <a:endParaRPr sz="8500" b="1" i="1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" name="Google Shape;163;p11"/>
          <p:cNvPicPr preferRelativeResize="0"/>
          <p:nvPr/>
        </p:nvPicPr>
        <p:blipFill rotWithShape="1">
          <a:blip r:embed="rId3">
            <a:alphaModFix/>
          </a:blip>
          <a:srcRect l="16215" t="17482" r="15622" b="18481"/>
          <a:stretch/>
        </p:blipFill>
        <p:spPr>
          <a:xfrm rot="930342">
            <a:off x="3385797" y="3604643"/>
            <a:ext cx="2513454" cy="236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743193">
            <a:off x="6912230" y="3797880"/>
            <a:ext cx="1975040" cy="1975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7;p1">
            <a:extLst>
              <a:ext uri="{FF2B5EF4-FFF2-40B4-BE49-F238E27FC236}">
                <a16:creationId xmlns:a16="http://schemas.microsoft.com/office/drawing/2014/main" id="{6FE23355-283D-BFAC-4773-210D5E7885F4}"/>
              </a:ext>
            </a:extLst>
          </p:cNvPr>
          <p:cNvSpPr txBox="1">
            <a:spLocks/>
          </p:cNvSpPr>
          <p:nvPr/>
        </p:nvSpPr>
        <p:spPr>
          <a:xfrm>
            <a:off x="10568610" y="108642"/>
            <a:ext cx="143624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 MERCADO MUDOU!</a:t>
            </a:r>
          </a:p>
        </p:txBody>
      </p:sp>
      <p:sp>
        <p:nvSpPr>
          <p:cNvPr id="4" name="Google Shape;57;p1">
            <a:extLst>
              <a:ext uri="{FF2B5EF4-FFF2-40B4-BE49-F238E27FC236}">
                <a16:creationId xmlns:a16="http://schemas.microsoft.com/office/drawing/2014/main" id="{10EF62EB-70A1-613C-E200-441EEC4AEF55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32447" y="650450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"/>
          <p:cNvSpPr txBox="1">
            <a:spLocks noGrp="1"/>
          </p:cNvSpPr>
          <p:nvPr>
            <p:ph type="title"/>
          </p:nvPr>
        </p:nvSpPr>
        <p:spPr>
          <a:xfrm>
            <a:off x="2517450" y="340900"/>
            <a:ext cx="7779300" cy="6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DADOS</a:t>
            </a:r>
            <a:endParaRPr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12"/>
          <p:cNvSpPr txBox="1"/>
          <p:nvPr/>
        </p:nvSpPr>
        <p:spPr>
          <a:xfrm>
            <a:off x="411675" y="1734225"/>
            <a:ext cx="6778800" cy="43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4450" rIns="0" bIns="0" anchor="t" anchorCtr="0">
            <a:spAutoFit/>
          </a:bodyPr>
          <a:lstStyle/>
          <a:p>
            <a:pPr marL="457200" marR="30480" lvl="0" indent="-40640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Clr>
                <a:srgbClr val="2F5597"/>
              </a:buClr>
              <a:buSzPts val="2800"/>
              <a:buFont typeface="Arial"/>
              <a:buChar char="●"/>
            </a:pPr>
            <a:r>
              <a:rPr lang="en-US" sz="28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Problemas:</a:t>
            </a:r>
            <a:endParaRPr sz="28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30480" lvl="1" indent="-4064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800"/>
              <a:buFont typeface="Arial"/>
              <a:buChar char="○"/>
            </a:pPr>
            <a:r>
              <a:rPr lang="en-US" sz="28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Peso na estrutura;</a:t>
            </a:r>
            <a:endParaRPr sz="28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30480" lvl="1" indent="-4064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800"/>
              <a:buFont typeface="Arial"/>
              <a:buChar char="○"/>
            </a:pPr>
            <a:r>
              <a:rPr lang="en-US" sz="28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Condensação nos Dutos;</a:t>
            </a:r>
            <a:endParaRPr sz="28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30480" lvl="0" indent="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30480" lvl="0" indent="-40640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Clr>
                <a:srgbClr val="2F5597"/>
              </a:buClr>
              <a:buSzPts val="2800"/>
              <a:buFont typeface="Arial"/>
              <a:buChar char="●"/>
            </a:pPr>
            <a:r>
              <a:rPr lang="en-US" sz="28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350 TR ~ 30 Ton Chapa</a:t>
            </a:r>
            <a:endParaRPr sz="28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30480" lvl="0" indent="-4064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800"/>
              <a:buFont typeface="Arial"/>
              <a:buChar char="●"/>
            </a:pPr>
            <a:r>
              <a:rPr lang="en-US" sz="28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O Grande desafio:</a:t>
            </a:r>
            <a:endParaRPr sz="28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30480" lvl="1" indent="-4064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800"/>
              <a:buFont typeface="Arial"/>
              <a:buChar char="○"/>
            </a:pPr>
            <a:r>
              <a:rPr lang="en-US" sz="28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Obrigatoriedade dos Dutos passarem pelas </a:t>
            </a:r>
            <a:r>
              <a:rPr lang="en-US" sz="28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treliças do telhado.</a:t>
            </a:r>
            <a:endParaRPr sz="28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2"/>
          <p:cNvSpPr txBox="1">
            <a:spLocks noGrp="1"/>
          </p:cNvSpPr>
          <p:nvPr>
            <p:ph type="sldNum" idx="12"/>
          </p:nvPr>
        </p:nvSpPr>
        <p:spPr>
          <a:xfrm>
            <a:off x="11068811" y="6465214"/>
            <a:ext cx="231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pic>
        <p:nvPicPr>
          <p:cNvPr id="172" name="Google Shape;17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36300" y="1559425"/>
            <a:ext cx="3872526" cy="2220250"/>
          </a:xfrm>
          <a:prstGeom prst="rect">
            <a:avLst/>
          </a:prstGeom>
          <a:noFill/>
          <a:ln w="28575" cap="flat" cmpd="sng">
            <a:solidFill>
              <a:srgbClr val="2F5597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3" name="Google Shape;173;p12"/>
          <p:cNvPicPr preferRelativeResize="0"/>
          <p:nvPr/>
        </p:nvPicPr>
        <p:blipFill rotWithShape="1">
          <a:blip r:embed="rId4">
            <a:alphaModFix/>
          </a:blip>
          <a:srcRect b="28427"/>
          <a:stretch/>
        </p:blipFill>
        <p:spPr>
          <a:xfrm>
            <a:off x="7636300" y="3969750"/>
            <a:ext cx="3872527" cy="2254334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" name="Google Shape;57;p1">
            <a:extLst>
              <a:ext uri="{FF2B5EF4-FFF2-40B4-BE49-F238E27FC236}">
                <a16:creationId xmlns:a16="http://schemas.microsoft.com/office/drawing/2014/main" id="{9A30E6F4-30A5-123D-62D0-17888B3C435F}"/>
              </a:ext>
            </a:extLst>
          </p:cNvPr>
          <p:cNvSpPr txBox="1">
            <a:spLocks/>
          </p:cNvSpPr>
          <p:nvPr/>
        </p:nvSpPr>
        <p:spPr>
          <a:xfrm>
            <a:off x="10568610" y="108642"/>
            <a:ext cx="143624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 MERCADO MUDOU!</a:t>
            </a:r>
          </a:p>
        </p:txBody>
      </p:sp>
      <p:sp>
        <p:nvSpPr>
          <p:cNvPr id="4" name="Google Shape;57;p1">
            <a:extLst>
              <a:ext uri="{FF2B5EF4-FFF2-40B4-BE49-F238E27FC236}">
                <a16:creationId xmlns:a16="http://schemas.microsoft.com/office/drawing/2014/main" id="{C5E8EA0D-625A-6E43-5045-D48606E7B5F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32447" y="650450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3"/>
          <p:cNvSpPr txBox="1">
            <a:spLocks noGrp="1"/>
          </p:cNvSpPr>
          <p:nvPr>
            <p:ph type="title"/>
          </p:nvPr>
        </p:nvSpPr>
        <p:spPr>
          <a:xfrm>
            <a:off x="4109000" y="380300"/>
            <a:ext cx="3306300" cy="6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SOLUÇÃO</a:t>
            </a:r>
            <a:endParaRPr b="1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3"/>
          <p:cNvSpPr txBox="1">
            <a:spLocks noGrp="1"/>
          </p:cNvSpPr>
          <p:nvPr>
            <p:ph type="sldNum" idx="12"/>
          </p:nvPr>
        </p:nvSpPr>
        <p:spPr>
          <a:xfrm>
            <a:off x="11068811" y="6465214"/>
            <a:ext cx="231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  <p:sp>
        <p:nvSpPr>
          <p:cNvPr id="180" name="Google Shape;180;p13"/>
          <p:cNvSpPr txBox="1"/>
          <p:nvPr/>
        </p:nvSpPr>
        <p:spPr>
          <a:xfrm>
            <a:off x="3225295" y="1251225"/>
            <a:ext cx="57414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4450" rIns="0" bIns="0" anchor="t" anchorCtr="0">
            <a:spAutoFit/>
          </a:bodyPr>
          <a:lstStyle/>
          <a:p>
            <a:pPr marL="457200" marR="3048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-US" sz="35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MPU “OCTOGONAL”</a:t>
            </a:r>
            <a:endParaRPr sz="2400" b="0" i="0" u="none" strike="noStrike" cap="none">
              <a:solidFill>
                <a:srgbClr val="0F7DB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" name="Google Shape;181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77626" y="2320475"/>
            <a:ext cx="3910349" cy="30792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82" name="Google Shape;182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0979" y="2320475"/>
            <a:ext cx="1672125" cy="3079199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83" name="Google Shape;183;p13"/>
          <p:cNvSpPr txBox="1"/>
          <p:nvPr/>
        </p:nvSpPr>
        <p:spPr>
          <a:xfrm>
            <a:off x="6394900" y="2157900"/>
            <a:ext cx="5685300" cy="37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0480" lvl="0" indent="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19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Dificuldades iniciais:</a:t>
            </a:r>
            <a:endParaRPr sz="1900" b="1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30480" lvl="0" indent="-34925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Clr>
                <a:srgbClr val="2F5597"/>
              </a:buClr>
              <a:buSzPts val="1900"/>
              <a:buFont typeface="Arial"/>
              <a:buChar char="●"/>
            </a:pPr>
            <a:r>
              <a:rPr lang="en-US" sz="19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Falta de know-how sobre Dutos Octogonais</a:t>
            </a:r>
            <a:endParaRPr sz="19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30480" lvl="0" indent="-3492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900"/>
              <a:buFont typeface="Arial"/>
              <a:buChar char="●"/>
            </a:pPr>
            <a:r>
              <a:rPr lang="en-US" sz="19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Falta de ferramental</a:t>
            </a:r>
            <a:endParaRPr sz="19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30480" lvl="0" indent="-3492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900"/>
              <a:buFont typeface="Arial"/>
              <a:buChar char="●"/>
            </a:pPr>
            <a:r>
              <a:rPr lang="en-US" sz="19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Falta de referência no mercado </a:t>
            </a:r>
            <a:endParaRPr sz="19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30480" lvl="0" indent="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30480" lvl="0" indent="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19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Pontos Positivos:</a:t>
            </a:r>
            <a:endParaRPr sz="1900" b="1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30480" lvl="0" indent="-34925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Clr>
                <a:srgbClr val="2F5597"/>
              </a:buClr>
              <a:buSzPts val="1900"/>
              <a:buFont typeface="Arial"/>
              <a:buChar char="●"/>
            </a:pPr>
            <a:r>
              <a:rPr lang="en-US" sz="19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Projetista</a:t>
            </a:r>
            <a:endParaRPr sz="19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30480" lvl="0" indent="-3492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900"/>
              <a:buFont typeface="Arial"/>
              <a:buChar char="●"/>
            </a:pPr>
            <a:r>
              <a:rPr lang="en-US" sz="19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Confiança no Produto MPU</a:t>
            </a:r>
            <a:endParaRPr sz="19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30480" lvl="0" indent="-3429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800"/>
              <a:buFont typeface="Arial"/>
              <a:buChar char="●"/>
            </a:pPr>
            <a:r>
              <a:rPr lang="en-US" sz="19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A certeza da possibilidade de transferência do conhecimento de retangular para Octogonal</a:t>
            </a:r>
            <a:r>
              <a:rPr lang="en-US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57;p1">
            <a:extLst>
              <a:ext uri="{FF2B5EF4-FFF2-40B4-BE49-F238E27FC236}">
                <a16:creationId xmlns:a16="http://schemas.microsoft.com/office/drawing/2014/main" id="{840D22B6-6836-1E72-719B-55C7010240FD}"/>
              </a:ext>
            </a:extLst>
          </p:cNvPr>
          <p:cNvSpPr txBox="1">
            <a:spLocks/>
          </p:cNvSpPr>
          <p:nvPr/>
        </p:nvSpPr>
        <p:spPr>
          <a:xfrm>
            <a:off x="10568610" y="108642"/>
            <a:ext cx="143624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 MERCADO MUDOU!</a:t>
            </a:r>
          </a:p>
        </p:txBody>
      </p:sp>
      <p:sp>
        <p:nvSpPr>
          <p:cNvPr id="4" name="Google Shape;57;p1">
            <a:extLst>
              <a:ext uri="{FF2B5EF4-FFF2-40B4-BE49-F238E27FC236}">
                <a16:creationId xmlns:a16="http://schemas.microsoft.com/office/drawing/2014/main" id="{864C3630-C70A-F76D-A684-2B27465BBDEE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32447" y="650450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"/>
          <p:cNvSpPr txBox="1">
            <a:spLocks noGrp="1"/>
          </p:cNvSpPr>
          <p:nvPr>
            <p:ph type="subTitle" idx="1"/>
          </p:nvPr>
        </p:nvSpPr>
        <p:spPr>
          <a:xfrm>
            <a:off x="276400" y="1669425"/>
            <a:ext cx="7399500" cy="45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400"/>
              <a:buChar char="●"/>
            </a:pPr>
            <a:r>
              <a:rPr lang="en-US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Redução na estrutura auxiliar do telhado</a:t>
            </a:r>
            <a:endParaRPr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400"/>
              <a:buChar char="●"/>
            </a:pPr>
            <a:r>
              <a:rPr lang="en-US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Solução no problema de condensação</a:t>
            </a:r>
            <a:endParaRPr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400"/>
              <a:buChar char="●"/>
            </a:pPr>
            <a:r>
              <a:rPr lang="en-US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Maior aproveitamento do Ar Refrigerado </a:t>
            </a:r>
            <a:endParaRPr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160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(redução significativa de vazamento)</a:t>
            </a:r>
            <a:endParaRPr sz="120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400"/>
              <a:buChar char="●"/>
            </a:pPr>
            <a:r>
              <a:rPr lang="en-US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Redução no tempo e custo de Instalação </a:t>
            </a:r>
            <a:endParaRPr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100"/>
              <a:buFont typeface="Arial"/>
              <a:buChar char="○"/>
            </a:pPr>
            <a:r>
              <a:rPr lang="en-US" sz="160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~ De 45 para 22</a:t>
            </a:r>
            <a:endParaRPr sz="160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100"/>
              <a:buFont typeface="Arial"/>
              <a:buChar char="○"/>
            </a:pPr>
            <a:r>
              <a:rPr lang="en-US" sz="160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Menor time de M.O.</a:t>
            </a:r>
            <a:endParaRPr sz="110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400"/>
              <a:buChar char="●"/>
            </a:pPr>
            <a:r>
              <a:rPr lang="en-US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Melhor fluxo de ar</a:t>
            </a:r>
            <a:endParaRPr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400"/>
              <a:buChar char="●"/>
            </a:pPr>
            <a:r>
              <a:rPr lang="en-US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Qualidade no aspecto visual</a:t>
            </a:r>
            <a:endParaRPr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160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corte automatizado</a:t>
            </a:r>
            <a:endParaRPr sz="160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400"/>
              <a:buChar char="●"/>
            </a:pPr>
            <a:r>
              <a:rPr lang="en-US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Maior aproveitamento de material</a:t>
            </a:r>
            <a:r>
              <a:rPr lang="en-US" sz="160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60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160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Potencializado pelo corte automatizado</a:t>
            </a:r>
            <a:endParaRPr sz="160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4"/>
          <p:cNvSpPr txBox="1"/>
          <p:nvPr/>
        </p:nvSpPr>
        <p:spPr>
          <a:xfrm>
            <a:off x="838200" y="370125"/>
            <a:ext cx="97743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4800"/>
              <a:buFont typeface="Calibri"/>
              <a:buNone/>
            </a:pPr>
            <a:r>
              <a:rPr lang="en-US" sz="40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RESULTADOS OBTIDOS</a:t>
            </a:r>
            <a:endParaRPr sz="4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r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  <p:pic>
        <p:nvPicPr>
          <p:cNvPr id="193" name="Google Shape;193;p14"/>
          <p:cNvPicPr preferRelativeResize="0"/>
          <p:nvPr/>
        </p:nvPicPr>
        <p:blipFill rotWithShape="1">
          <a:blip r:embed="rId3">
            <a:alphaModFix/>
          </a:blip>
          <a:srcRect l="4597" r="3270" b="8749"/>
          <a:stretch/>
        </p:blipFill>
        <p:spPr>
          <a:xfrm>
            <a:off x="8021975" y="1322925"/>
            <a:ext cx="3879901" cy="288205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4" name="Google Shape;194;p14"/>
          <p:cNvPicPr preferRelativeResize="0"/>
          <p:nvPr/>
        </p:nvPicPr>
        <p:blipFill rotWithShape="1">
          <a:blip r:embed="rId4">
            <a:alphaModFix/>
          </a:blip>
          <a:srcRect l="9427" t="5993" b="28505"/>
          <a:stretch/>
        </p:blipFill>
        <p:spPr>
          <a:xfrm>
            <a:off x="6753125" y="3682650"/>
            <a:ext cx="4205000" cy="2751976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" name="Google Shape;57;p1">
            <a:extLst>
              <a:ext uri="{FF2B5EF4-FFF2-40B4-BE49-F238E27FC236}">
                <a16:creationId xmlns:a16="http://schemas.microsoft.com/office/drawing/2014/main" id="{D7D79E38-AE8E-902D-38C8-60BEACA0813A}"/>
              </a:ext>
            </a:extLst>
          </p:cNvPr>
          <p:cNvSpPr txBox="1">
            <a:spLocks/>
          </p:cNvSpPr>
          <p:nvPr/>
        </p:nvSpPr>
        <p:spPr>
          <a:xfrm>
            <a:off x="10568610" y="108642"/>
            <a:ext cx="143624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 MERCADO MUDOU!</a:t>
            </a:r>
          </a:p>
        </p:txBody>
      </p:sp>
      <p:sp>
        <p:nvSpPr>
          <p:cNvPr id="4" name="Google Shape;57;p1">
            <a:extLst>
              <a:ext uri="{FF2B5EF4-FFF2-40B4-BE49-F238E27FC236}">
                <a16:creationId xmlns:a16="http://schemas.microsoft.com/office/drawing/2014/main" id="{D8BCE63F-6369-38B2-F2D0-E9780F76C86D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32447" y="650450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15"/>
          <p:cNvPicPr preferRelativeResize="0"/>
          <p:nvPr/>
        </p:nvPicPr>
        <p:blipFill rotWithShape="1">
          <a:blip r:embed="rId3">
            <a:alphaModFix/>
          </a:blip>
          <a:srcRect b="42166"/>
          <a:stretch/>
        </p:blipFill>
        <p:spPr>
          <a:xfrm>
            <a:off x="9441346" y="1806259"/>
            <a:ext cx="2234995" cy="2233123"/>
          </a:xfrm>
          <a:prstGeom prst="rect">
            <a:avLst/>
          </a:prstGeom>
          <a:noFill/>
          <a:ln w="38100" cap="flat" cmpd="sng">
            <a:solidFill>
              <a:srgbClr val="2F5597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0" name="Google Shape;200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2850" y="1806251"/>
            <a:ext cx="3082024" cy="4336051"/>
          </a:xfrm>
          <a:prstGeom prst="rect">
            <a:avLst/>
          </a:prstGeom>
          <a:noFill/>
          <a:ln w="38100" cap="flat" cmpd="sng">
            <a:solidFill>
              <a:srgbClr val="2F5597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01" name="Google Shape;201;p15"/>
          <p:cNvSpPr txBox="1">
            <a:spLocks noGrp="1"/>
          </p:cNvSpPr>
          <p:nvPr>
            <p:ph type="ctrTitle"/>
          </p:nvPr>
        </p:nvSpPr>
        <p:spPr>
          <a:xfrm>
            <a:off x="903900" y="643175"/>
            <a:ext cx="103842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5400"/>
              <a:buFont typeface="Calibri"/>
              <a:buNone/>
            </a:pPr>
            <a:r>
              <a:rPr lang="en-US" sz="3400" b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Dutos Octogonais - Corte especial MULTIVAC</a:t>
            </a:r>
            <a:endParaRPr sz="3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5"/>
          <p:cNvSpPr txBox="1"/>
          <p:nvPr/>
        </p:nvSpPr>
        <p:spPr>
          <a:xfrm>
            <a:off x="354875" y="6142300"/>
            <a:ext cx="4622100" cy="3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500"/>
              <a:buFont typeface="Calibri"/>
              <a:buNone/>
            </a:pPr>
            <a:r>
              <a:rPr lang="en-US" sz="1500" b="1" i="0" u="none" strike="noStrike" cap="none">
                <a:solidFill>
                  <a:srgbClr val="2F5597"/>
                </a:solidFill>
                <a:latin typeface="Calibri"/>
                <a:ea typeface="Calibri"/>
                <a:cs typeface="Calibri"/>
                <a:sym typeface="Calibri"/>
              </a:rPr>
              <a:t>*Plano de corte do melhor aproveitamento dos painéis</a:t>
            </a:r>
            <a:endParaRPr sz="1500" b="1" i="0" u="none" strike="noStrike" cap="none">
              <a:solidFill>
                <a:srgbClr val="2F55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5"/>
          <p:cNvSpPr txBox="1"/>
          <p:nvPr/>
        </p:nvSpPr>
        <p:spPr>
          <a:xfrm>
            <a:off x="9280125" y="4039375"/>
            <a:ext cx="2356800" cy="3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500"/>
              <a:buFont typeface="Calibri"/>
              <a:buNone/>
            </a:pPr>
            <a:r>
              <a:rPr lang="en-US" sz="1500" b="1" i="0" u="none" strike="noStrike" cap="none">
                <a:solidFill>
                  <a:srgbClr val="2F5597"/>
                </a:solidFill>
                <a:latin typeface="Calibri"/>
                <a:ea typeface="Calibri"/>
                <a:cs typeface="Calibri"/>
                <a:sym typeface="Calibri"/>
              </a:rPr>
              <a:t>*Embalagem identificada </a:t>
            </a:r>
            <a:endParaRPr sz="1500" b="1" i="0" u="none" strike="noStrike" cap="none">
              <a:solidFill>
                <a:srgbClr val="2F55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4" name="Google Shape;204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25750" y="1845375"/>
            <a:ext cx="3132800" cy="3614750"/>
          </a:xfrm>
          <a:prstGeom prst="rect">
            <a:avLst/>
          </a:prstGeom>
          <a:noFill/>
          <a:ln w="38100" cap="flat" cmpd="sng">
            <a:solidFill>
              <a:srgbClr val="2F5597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05" name="Google Shape;205;p15"/>
          <p:cNvSpPr txBox="1"/>
          <p:nvPr/>
        </p:nvSpPr>
        <p:spPr>
          <a:xfrm>
            <a:off x="4558225" y="5460125"/>
            <a:ext cx="2530800" cy="3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500"/>
              <a:buFont typeface="Calibri"/>
              <a:buNone/>
            </a:pPr>
            <a:r>
              <a:rPr lang="en-US" sz="1500" b="1" i="0" u="none" strike="noStrike" cap="none">
                <a:solidFill>
                  <a:srgbClr val="2F5597"/>
                </a:solidFill>
                <a:latin typeface="Calibri"/>
                <a:ea typeface="Calibri"/>
                <a:cs typeface="Calibri"/>
                <a:sym typeface="Calibri"/>
              </a:rPr>
              <a:t>*Corte automático das faixas</a:t>
            </a:r>
            <a:endParaRPr sz="1500" b="1" i="0" u="none" strike="noStrike" cap="none">
              <a:solidFill>
                <a:srgbClr val="2F55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6" name="Google Shape;206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78338" y="4109275"/>
            <a:ext cx="1732287" cy="2254723"/>
          </a:xfrm>
          <a:prstGeom prst="rect">
            <a:avLst/>
          </a:prstGeom>
          <a:noFill/>
          <a:ln w="38100" cap="flat" cmpd="sng">
            <a:solidFill>
              <a:srgbClr val="2F5597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09" name="Google Shape;20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r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  <p:sp>
        <p:nvSpPr>
          <p:cNvPr id="3" name="Google Shape;57;p1">
            <a:extLst>
              <a:ext uri="{FF2B5EF4-FFF2-40B4-BE49-F238E27FC236}">
                <a16:creationId xmlns:a16="http://schemas.microsoft.com/office/drawing/2014/main" id="{1EF2B6F1-49E2-7302-F884-5A0CB57E199B}"/>
              </a:ext>
            </a:extLst>
          </p:cNvPr>
          <p:cNvSpPr txBox="1">
            <a:spLocks/>
          </p:cNvSpPr>
          <p:nvPr/>
        </p:nvSpPr>
        <p:spPr>
          <a:xfrm>
            <a:off x="10568610" y="108642"/>
            <a:ext cx="143624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 MERCADO MUDOU!</a:t>
            </a:r>
          </a:p>
        </p:txBody>
      </p:sp>
      <p:sp>
        <p:nvSpPr>
          <p:cNvPr id="4" name="Google Shape;57;p1">
            <a:extLst>
              <a:ext uri="{FF2B5EF4-FFF2-40B4-BE49-F238E27FC236}">
                <a16:creationId xmlns:a16="http://schemas.microsoft.com/office/drawing/2014/main" id="{3E038507-C7EA-2436-1DB6-96A1D3040823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32447" y="650450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6"/>
          <p:cNvSpPr txBox="1">
            <a:spLocks noGrp="1"/>
          </p:cNvSpPr>
          <p:nvPr>
            <p:ph type="subTitle" idx="1"/>
          </p:nvPr>
        </p:nvSpPr>
        <p:spPr>
          <a:xfrm>
            <a:off x="0" y="1143400"/>
            <a:ext cx="8601000" cy="54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marR="30480" lvl="0" indent="-41910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Clr>
                <a:srgbClr val="2F5597"/>
              </a:buClr>
              <a:buSzPts val="3000"/>
              <a:buChar char="●"/>
            </a:pPr>
            <a:r>
              <a:rPr lang="en-US" sz="2800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+ de 210 </a:t>
            </a:r>
            <a:r>
              <a:rPr lang="en-US" sz="2800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lojas</a:t>
            </a:r>
            <a:r>
              <a:rPr lang="en-US" sz="2800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Assaí</a:t>
            </a:r>
            <a:r>
              <a:rPr lang="en-US" sz="2800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em</a:t>
            </a:r>
            <a:r>
              <a:rPr lang="en-US" sz="2800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todo</a:t>
            </a:r>
            <a:r>
              <a:rPr lang="en-US" sz="2800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2800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Brasil</a:t>
            </a:r>
            <a:r>
              <a:rPr lang="en-US" sz="2800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com </a:t>
            </a:r>
            <a:r>
              <a:rPr lang="en-US" sz="2800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dutos</a:t>
            </a:r>
            <a:r>
              <a:rPr lang="en-US" sz="2800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1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MPU</a:t>
            </a:r>
            <a:r>
              <a:rPr lang="en-US" sz="2800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!!</a:t>
            </a:r>
            <a:endParaRPr sz="2800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30480" lvl="0" indent="-40640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Clr>
                <a:srgbClr val="2F5597"/>
              </a:buClr>
              <a:buSzPts val="2800"/>
              <a:buFont typeface="Arial"/>
              <a:buChar char="●"/>
            </a:pPr>
            <a:r>
              <a:rPr lang="en-US" sz="2800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Solução</a:t>
            </a:r>
            <a:r>
              <a:rPr lang="en-US" sz="2800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replicada</a:t>
            </a:r>
            <a:r>
              <a:rPr lang="en-US" sz="2800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para </a:t>
            </a:r>
            <a:r>
              <a:rPr lang="en-US" sz="2800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outras</a:t>
            </a:r>
            <a:r>
              <a:rPr lang="en-US" sz="2800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Redes:</a:t>
            </a:r>
            <a:endParaRPr sz="2800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30480" lvl="1" indent="-34290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Clr>
                <a:srgbClr val="2F5597"/>
              </a:buClr>
              <a:buSzPts val="1800"/>
              <a:buFont typeface="Arial"/>
              <a:buChar char="○"/>
            </a:pPr>
            <a:r>
              <a:rPr lang="en-US" sz="1800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Savegnago</a:t>
            </a:r>
            <a:endParaRPr sz="1800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30480" lvl="1" indent="-34290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Clr>
                <a:srgbClr val="2F5597"/>
              </a:buClr>
              <a:buSzPts val="1800"/>
              <a:buFont typeface="Arial"/>
              <a:buChar char="○"/>
            </a:pPr>
            <a:r>
              <a:rPr lang="en-US" sz="1800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Atakarejo</a:t>
            </a:r>
            <a:endParaRPr sz="1800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30480" lvl="1" indent="-34290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Clr>
                <a:srgbClr val="2F5597"/>
              </a:buClr>
              <a:buSzPts val="1800"/>
              <a:buFont typeface="Arial"/>
              <a:buChar char="○"/>
            </a:pPr>
            <a:r>
              <a:rPr lang="en-US" sz="1800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MIX Matheus</a:t>
            </a:r>
            <a:endParaRPr sz="1800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30480" lvl="1" indent="-34290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Clr>
                <a:srgbClr val="2F5597"/>
              </a:buClr>
              <a:buSzPts val="1800"/>
              <a:buFont typeface="Arial"/>
              <a:buChar char="○"/>
            </a:pPr>
            <a:r>
              <a:rPr lang="en-US" sz="1800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Etc</a:t>
            </a:r>
            <a:r>
              <a:rPr lang="en-US" sz="1800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 sz="1800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30480" lvl="0" indent="-40640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Clr>
                <a:srgbClr val="2F5597"/>
              </a:buClr>
              <a:buSzPts val="2800"/>
              <a:buFont typeface="Arial"/>
              <a:buChar char="●"/>
            </a:pPr>
            <a:r>
              <a:rPr lang="en-US" sz="2800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Guinada</a:t>
            </a:r>
            <a:r>
              <a:rPr lang="en-US" sz="2800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no mercado com o novo </a:t>
            </a:r>
            <a:r>
              <a:rPr lang="en-US" sz="2800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formato</a:t>
            </a:r>
            <a:r>
              <a:rPr lang="en-US" sz="2800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800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dutos</a:t>
            </a:r>
            <a:endParaRPr sz="2800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30480" lvl="0" indent="457200" algn="ctr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SzPts val="2400"/>
              <a:buNone/>
            </a:pPr>
            <a:r>
              <a:rPr lang="en-US" sz="2800" b="1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2800" b="1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Aplicado</a:t>
            </a:r>
            <a:r>
              <a:rPr lang="en-US" sz="2800" b="1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em</a:t>
            </a:r>
            <a:r>
              <a:rPr lang="en-US" sz="2800" b="1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diversas</a:t>
            </a:r>
            <a:r>
              <a:rPr lang="en-US" sz="2800" b="1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obras</a:t>
            </a:r>
            <a:r>
              <a:rPr lang="en-US" sz="2800" b="1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800" b="1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dutos</a:t>
            </a:r>
            <a:r>
              <a:rPr lang="en-US" sz="2800" b="1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aparentes</a:t>
            </a:r>
            <a:r>
              <a:rPr lang="en-US" sz="2800" b="1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2800" b="1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30480" lvl="0" indent="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SzPts val="2400"/>
              <a:buNone/>
            </a:pPr>
            <a:endParaRPr sz="2800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6"/>
          <p:cNvSpPr txBox="1"/>
          <p:nvPr/>
        </p:nvSpPr>
        <p:spPr>
          <a:xfrm>
            <a:off x="838200" y="370125"/>
            <a:ext cx="97743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4800"/>
              <a:buFont typeface="Calibri"/>
              <a:buNone/>
            </a:pPr>
            <a:r>
              <a:rPr lang="en-US" sz="40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SITUAÇÃO ATUAL</a:t>
            </a:r>
            <a:endParaRPr sz="4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r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  <p:pic>
        <p:nvPicPr>
          <p:cNvPr id="219" name="Google Shape;219;p16"/>
          <p:cNvPicPr preferRelativeResize="0"/>
          <p:nvPr/>
        </p:nvPicPr>
        <p:blipFill rotWithShape="1">
          <a:blip r:embed="rId3">
            <a:alphaModFix/>
          </a:blip>
          <a:srcRect t="16605" b="28536"/>
          <a:stretch/>
        </p:blipFill>
        <p:spPr>
          <a:xfrm>
            <a:off x="8277263" y="1170525"/>
            <a:ext cx="3409874" cy="2494075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20" name="Google Shape;220;p16"/>
          <p:cNvPicPr preferRelativeResize="0"/>
          <p:nvPr/>
        </p:nvPicPr>
        <p:blipFill rotWithShape="1">
          <a:blip r:embed="rId4">
            <a:alphaModFix/>
          </a:blip>
          <a:srcRect l="8684" t="12344" r="8684" b="5022"/>
          <a:stretch/>
        </p:blipFill>
        <p:spPr>
          <a:xfrm>
            <a:off x="8277275" y="3896000"/>
            <a:ext cx="3409851" cy="2557388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" name="Google Shape;57;p1">
            <a:extLst>
              <a:ext uri="{FF2B5EF4-FFF2-40B4-BE49-F238E27FC236}">
                <a16:creationId xmlns:a16="http://schemas.microsoft.com/office/drawing/2014/main" id="{186D44A1-408B-F578-830D-DE42394B8710}"/>
              </a:ext>
            </a:extLst>
          </p:cNvPr>
          <p:cNvSpPr txBox="1">
            <a:spLocks/>
          </p:cNvSpPr>
          <p:nvPr/>
        </p:nvSpPr>
        <p:spPr>
          <a:xfrm>
            <a:off x="10568610" y="108642"/>
            <a:ext cx="143624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 MERCADO MUDOU!</a:t>
            </a:r>
          </a:p>
        </p:txBody>
      </p:sp>
      <p:sp>
        <p:nvSpPr>
          <p:cNvPr id="4" name="Google Shape;57;p1">
            <a:extLst>
              <a:ext uri="{FF2B5EF4-FFF2-40B4-BE49-F238E27FC236}">
                <a16:creationId xmlns:a16="http://schemas.microsoft.com/office/drawing/2014/main" id="{794F203D-F728-835D-B084-A346005AF75C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32447" y="650450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4525" y="1867637"/>
            <a:ext cx="4163651" cy="3122726"/>
          </a:xfrm>
          <a:prstGeom prst="rect">
            <a:avLst/>
          </a:prstGeom>
          <a:noFill/>
          <a:ln w="38100" cap="flat" cmpd="sng">
            <a:solidFill>
              <a:srgbClr val="2F5597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26" name="Google Shape;226;p17"/>
          <p:cNvSpPr txBox="1">
            <a:spLocks noGrp="1"/>
          </p:cNvSpPr>
          <p:nvPr>
            <p:ph type="ctrTitle"/>
          </p:nvPr>
        </p:nvSpPr>
        <p:spPr>
          <a:xfrm>
            <a:off x="742650" y="543800"/>
            <a:ext cx="10706700" cy="9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5400"/>
              <a:buFont typeface="Calibri"/>
              <a:buNone/>
            </a:pPr>
            <a:r>
              <a:rPr lang="en-US" sz="4000" b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Dutos Octogonais Aplicados em Obra</a:t>
            </a:r>
            <a:endParaRPr sz="4000" b="1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2214" y="1675634"/>
            <a:ext cx="4367404" cy="3311405"/>
          </a:xfrm>
          <a:prstGeom prst="rect">
            <a:avLst/>
          </a:prstGeom>
          <a:noFill/>
          <a:ln w="38100" cap="flat" cmpd="sng">
            <a:solidFill>
              <a:srgbClr val="2F5597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30" name="Google Shape;23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r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  <p:pic>
        <p:nvPicPr>
          <p:cNvPr id="231" name="Google Shape;231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55375" y="4349425"/>
            <a:ext cx="3903950" cy="2179025"/>
          </a:xfrm>
          <a:prstGeom prst="rect">
            <a:avLst/>
          </a:prstGeom>
          <a:noFill/>
          <a:ln w="38100" cap="flat" cmpd="sng">
            <a:solidFill>
              <a:srgbClr val="2F5597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32" name="Google Shape;232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48750" y="2216258"/>
            <a:ext cx="2962276" cy="3952876"/>
          </a:xfrm>
          <a:prstGeom prst="rect">
            <a:avLst/>
          </a:prstGeom>
          <a:noFill/>
          <a:ln w="38100" cap="flat" cmpd="sng">
            <a:solidFill>
              <a:srgbClr val="2F5597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" name="Google Shape;57;p1">
            <a:extLst>
              <a:ext uri="{FF2B5EF4-FFF2-40B4-BE49-F238E27FC236}">
                <a16:creationId xmlns:a16="http://schemas.microsoft.com/office/drawing/2014/main" id="{794D36FB-A55C-91D9-001E-37A644EBB506}"/>
              </a:ext>
            </a:extLst>
          </p:cNvPr>
          <p:cNvSpPr txBox="1">
            <a:spLocks/>
          </p:cNvSpPr>
          <p:nvPr/>
        </p:nvSpPr>
        <p:spPr>
          <a:xfrm>
            <a:off x="10568610" y="108642"/>
            <a:ext cx="143624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 MERCADO MUDOU!</a:t>
            </a:r>
          </a:p>
        </p:txBody>
      </p:sp>
      <p:sp>
        <p:nvSpPr>
          <p:cNvPr id="4" name="Google Shape;57;p1">
            <a:extLst>
              <a:ext uri="{FF2B5EF4-FFF2-40B4-BE49-F238E27FC236}">
                <a16:creationId xmlns:a16="http://schemas.microsoft.com/office/drawing/2014/main" id="{4CE2A1FB-B25B-A98A-A794-F484E2835F77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32447" y="650450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8"/>
          <p:cNvSpPr txBox="1">
            <a:spLocks noGrp="1"/>
          </p:cNvSpPr>
          <p:nvPr>
            <p:ph type="title"/>
          </p:nvPr>
        </p:nvSpPr>
        <p:spPr>
          <a:xfrm>
            <a:off x="3575800" y="400250"/>
            <a:ext cx="61029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Novas Oportunidades!</a:t>
            </a:r>
            <a:endParaRPr b="1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8"/>
          <p:cNvSpPr txBox="1"/>
          <p:nvPr/>
        </p:nvSpPr>
        <p:spPr>
          <a:xfrm>
            <a:off x="5999950" y="1498850"/>
            <a:ext cx="5784900" cy="216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200"/>
              <a:buFont typeface="Arial"/>
              <a:buChar char="●"/>
            </a:pPr>
            <a:r>
              <a:rPr lang="en-US" sz="22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Busca de tecnologias para eficiência em sistemas de Ar Condicionado;</a:t>
            </a:r>
            <a:endParaRPr sz="22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200"/>
              <a:buFont typeface="Arial"/>
              <a:buChar char="●"/>
            </a:pPr>
            <a:r>
              <a:rPr lang="en-US" sz="22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Q.A.I</a:t>
            </a:r>
            <a:endParaRPr sz="22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200"/>
              <a:buFont typeface="Arial"/>
              <a:buChar char="●"/>
            </a:pPr>
            <a:r>
              <a:rPr lang="en-US" sz="22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VRF</a:t>
            </a:r>
            <a:endParaRPr sz="22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200"/>
              <a:buFont typeface="Arial"/>
              <a:buChar char="○"/>
            </a:pPr>
            <a:r>
              <a:rPr lang="en-US" sz="22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Sistemas Dutados;</a:t>
            </a:r>
            <a:endParaRPr sz="22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000"/>
              <a:buFont typeface="Arial"/>
              <a:buChar char="○"/>
            </a:pPr>
            <a:r>
              <a:rPr lang="en-US" sz="22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T.A.E. - Independente</a:t>
            </a:r>
            <a:r>
              <a:rPr lang="en-US" sz="20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9" name="Google Shape;23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4486" y="2199096"/>
            <a:ext cx="5210174" cy="2459800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40" name="Google Shape;240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99950" y="3811025"/>
            <a:ext cx="6102900" cy="2954675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41" name="Google Shape;241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1363251" y="4334225"/>
            <a:ext cx="2830399" cy="22371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7;p1">
            <a:extLst>
              <a:ext uri="{FF2B5EF4-FFF2-40B4-BE49-F238E27FC236}">
                <a16:creationId xmlns:a16="http://schemas.microsoft.com/office/drawing/2014/main" id="{6407A389-A9B2-B3B0-D2BF-F796A83CF030}"/>
              </a:ext>
            </a:extLst>
          </p:cNvPr>
          <p:cNvSpPr txBox="1">
            <a:spLocks/>
          </p:cNvSpPr>
          <p:nvPr/>
        </p:nvSpPr>
        <p:spPr>
          <a:xfrm>
            <a:off x="10568610" y="108642"/>
            <a:ext cx="143624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 MERCADO MUDOU!</a:t>
            </a:r>
          </a:p>
        </p:txBody>
      </p:sp>
      <p:sp>
        <p:nvSpPr>
          <p:cNvPr id="4" name="Google Shape;57;p1">
            <a:extLst>
              <a:ext uri="{FF2B5EF4-FFF2-40B4-BE49-F238E27FC236}">
                <a16:creationId xmlns:a16="http://schemas.microsoft.com/office/drawing/2014/main" id="{61B41A9E-4AD8-56D8-E831-5D166F881923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32447" y="650450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>
          <a:extLst>
            <a:ext uri="{FF2B5EF4-FFF2-40B4-BE49-F238E27FC236}">
              <a16:creationId xmlns:a16="http://schemas.microsoft.com/office/drawing/2014/main" id="{B968F0CC-E64C-8133-15A6-B48F9AEC5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E8FD5CD-EC74-BA50-44E3-6F920B347A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199" t="10282" r="2401" b="20459"/>
          <a:stretch/>
        </p:blipFill>
        <p:spPr>
          <a:xfrm>
            <a:off x="1597475" y="957665"/>
            <a:ext cx="8686506" cy="3967799"/>
          </a:xfrm>
          <a:prstGeom prst="rect">
            <a:avLst/>
          </a:prstGeom>
        </p:spPr>
      </p:pic>
      <p:sp>
        <p:nvSpPr>
          <p:cNvPr id="246" name="Google Shape;246;p19">
            <a:extLst>
              <a:ext uri="{FF2B5EF4-FFF2-40B4-BE49-F238E27FC236}">
                <a16:creationId xmlns:a16="http://schemas.microsoft.com/office/drawing/2014/main" id="{31B35473-3C0F-EBE4-8BF5-1AC1B4BF8EC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068811" y="6465214"/>
            <a:ext cx="231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  <p:sp>
        <p:nvSpPr>
          <p:cNvPr id="247" name="Google Shape;247;p19" descr="Construção Steel Frame - Reforma Fácil">
            <a:extLst>
              <a:ext uri="{FF2B5EF4-FFF2-40B4-BE49-F238E27FC236}">
                <a16:creationId xmlns:a16="http://schemas.microsoft.com/office/drawing/2014/main" id="{27A8DE08-8F63-3B0C-F728-9432BF5A1195}"/>
              </a:ext>
            </a:extLst>
          </p:cNvPr>
          <p:cNvSpPr/>
          <p:nvPr/>
        </p:nvSpPr>
        <p:spPr>
          <a:xfrm>
            <a:off x="5989226" y="3506554"/>
            <a:ext cx="339300" cy="3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9" descr="Construção Steel Frame - Reforma Fácil">
            <a:extLst>
              <a:ext uri="{FF2B5EF4-FFF2-40B4-BE49-F238E27FC236}">
                <a16:creationId xmlns:a16="http://schemas.microsoft.com/office/drawing/2014/main" id="{9C07160A-9BF4-8D2A-0143-FD4A0E9B031A}"/>
              </a:ext>
            </a:extLst>
          </p:cNvPr>
          <p:cNvSpPr/>
          <p:nvPr/>
        </p:nvSpPr>
        <p:spPr>
          <a:xfrm>
            <a:off x="6158924" y="3677502"/>
            <a:ext cx="339300" cy="3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9" descr="Construção Steel Frame - Reforma Fácil">
            <a:extLst>
              <a:ext uri="{FF2B5EF4-FFF2-40B4-BE49-F238E27FC236}">
                <a16:creationId xmlns:a16="http://schemas.microsoft.com/office/drawing/2014/main" id="{33D2D323-9996-CD43-E671-02D54B72C5D0}"/>
              </a:ext>
            </a:extLst>
          </p:cNvPr>
          <p:cNvSpPr/>
          <p:nvPr/>
        </p:nvSpPr>
        <p:spPr>
          <a:xfrm>
            <a:off x="6328623" y="3848450"/>
            <a:ext cx="339300" cy="3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1" name="Google Shape;251;p19">
            <a:extLst>
              <a:ext uri="{FF2B5EF4-FFF2-40B4-BE49-F238E27FC236}">
                <a16:creationId xmlns:a16="http://schemas.microsoft.com/office/drawing/2014/main" id="{A15FEFFD-D8D7-E51F-D0FC-E5B4D6CE9526}"/>
              </a:ext>
            </a:extLst>
          </p:cNvPr>
          <p:cNvCxnSpPr>
            <a:cxnSpLocks/>
          </p:cNvCxnSpPr>
          <p:nvPr/>
        </p:nvCxnSpPr>
        <p:spPr>
          <a:xfrm flipH="1">
            <a:off x="3450500" y="3632600"/>
            <a:ext cx="2050214" cy="2001200"/>
          </a:xfrm>
          <a:prstGeom prst="straightConnector1">
            <a:avLst/>
          </a:prstGeom>
          <a:noFill/>
          <a:ln w="19050" cap="flat" cmpd="sng">
            <a:solidFill>
              <a:srgbClr val="80B6ED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52" name="Google Shape;252;p19">
            <a:extLst>
              <a:ext uri="{FF2B5EF4-FFF2-40B4-BE49-F238E27FC236}">
                <a16:creationId xmlns:a16="http://schemas.microsoft.com/office/drawing/2014/main" id="{5126B10D-1EB9-76C8-1CBC-14566E84C74D}"/>
              </a:ext>
            </a:extLst>
          </p:cNvPr>
          <p:cNvCxnSpPr>
            <a:cxnSpLocks/>
            <a:endCxn id="262" idx="1"/>
          </p:cNvCxnSpPr>
          <p:nvPr/>
        </p:nvCxnSpPr>
        <p:spPr>
          <a:xfrm>
            <a:off x="8514959" y="1631631"/>
            <a:ext cx="2553852" cy="1374505"/>
          </a:xfrm>
          <a:prstGeom prst="straightConnector1">
            <a:avLst/>
          </a:prstGeom>
          <a:noFill/>
          <a:ln w="19050" cap="flat" cmpd="sng">
            <a:solidFill>
              <a:srgbClr val="80B6ED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53" name="Google Shape;253;p19">
            <a:extLst>
              <a:ext uri="{FF2B5EF4-FFF2-40B4-BE49-F238E27FC236}">
                <a16:creationId xmlns:a16="http://schemas.microsoft.com/office/drawing/2014/main" id="{222DF3F6-7DF2-43B0-4F3A-3C304756E46C}"/>
              </a:ext>
            </a:extLst>
          </p:cNvPr>
          <p:cNvCxnSpPr>
            <a:cxnSpLocks/>
          </p:cNvCxnSpPr>
          <p:nvPr/>
        </p:nvCxnSpPr>
        <p:spPr>
          <a:xfrm>
            <a:off x="6734270" y="4546345"/>
            <a:ext cx="0" cy="859256"/>
          </a:xfrm>
          <a:prstGeom prst="straightConnector1">
            <a:avLst/>
          </a:prstGeom>
          <a:noFill/>
          <a:ln w="19050" cap="flat" cmpd="sng">
            <a:solidFill>
              <a:srgbClr val="80B6ED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54" name="Google Shape;254;p19">
            <a:extLst>
              <a:ext uri="{FF2B5EF4-FFF2-40B4-BE49-F238E27FC236}">
                <a16:creationId xmlns:a16="http://schemas.microsoft.com/office/drawing/2014/main" id="{A1E80079-820C-9565-B8BB-101A9A09E489}"/>
              </a:ext>
            </a:extLst>
          </p:cNvPr>
          <p:cNvCxnSpPr>
            <a:cxnSpLocks/>
          </p:cNvCxnSpPr>
          <p:nvPr/>
        </p:nvCxnSpPr>
        <p:spPr>
          <a:xfrm>
            <a:off x="5373246" y="2941564"/>
            <a:ext cx="4777529" cy="2207111"/>
          </a:xfrm>
          <a:prstGeom prst="straightConnector1">
            <a:avLst/>
          </a:prstGeom>
          <a:noFill/>
          <a:ln w="19050" cap="flat" cmpd="sng">
            <a:solidFill>
              <a:srgbClr val="80B6ED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55" name="Google Shape;255;p19">
            <a:extLst>
              <a:ext uri="{FF2B5EF4-FFF2-40B4-BE49-F238E27FC236}">
                <a16:creationId xmlns:a16="http://schemas.microsoft.com/office/drawing/2014/main" id="{A33C3D8B-2E5A-02BD-A67D-4AE8B8E64E28}"/>
              </a:ext>
            </a:extLst>
          </p:cNvPr>
          <p:cNvCxnSpPr>
            <a:cxnSpLocks/>
          </p:cNvCxnSpPr>
          <p:nvPr/>
        </p:nvCxnSpPr>
        <p:spPr>
          <a:xfrm>
            <a:off x="6667923" y="4505925"/>
            <a:ext cx="3357077" cy="852675"/>
          </a:xfrm>
          <a:prstGeom prst="straightConnector1">
            <a:avLst/>
          </a:prstGeom>
          <a:noFill/>
          <a:ln w="19050" cap="flat" cmpd="sng">
            <a:solidFill>
              <a:srgbClr val="80B6ED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257" name="Google Shape;257;p19">
            <a:extLst>
              <a:ext uri="{FF2B5EF4-FFF2-40B4-BE49-F238E27FC236}">
                <a16:creationId xmlns:a16="http://schemas.microsoft.com/office/drawing/2014/main" id="{5C14FE7D-439E-2DDF-D132-CA2B4A5D5BE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8677" t="24034" r="21323" b="24772"/>
          <a:stretch/>
        </p:blipFill>
        <p:spPr>
          <a:xfrm>
            <a:off x="371513" y="5142699"/>
            <a:ext cx="1349700" cy="136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9">
            <a:extLst>
              <a:ext uri="{FF2B5EF4-FFF2-40B4-BE49-F238E27FC236}">
                <a16:creationId xmlns:a16="http://schemas.microsoft.com/office/drawing/2014/main" id="{B63319BF-4C0A-B368-E91A-A946BBF2F39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0441" t="23992" r="25107" b="26921"/>
          <a:stretch/>
        </p:blipFill>
        <p:spPr>
          <a:xfrm>
            <a:off x="10340075" y="4571989"/>
            <a:ext cx="1560300" cy="166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9">
            <a:extLst>
              <a:ext uri="{FF2B5EF4-FFF2-40B4-BE49-F238E27FC236}">
                <a16:creationId xmlns:a16="http://schemas.microsoft.com/office/drawing/2014/main" id="{4A899BE7-1954-C26D-1DCE-F0D421B0F9F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18336" t="24626" r="25120" b="25694"/>
          <a:stretch/>
        </p:blipFill>
        <p:spPr>
          <a:xfrm>
            <a:off x="2180579" y="5192614"/>
            <a:ext cx="1310775" cy="136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9">
            <a:extLst>
              <a:ext uri="{FF2B5EF4-FFF2-40B4-BE49-F238E27FC236}">
                <a16:creationId xmlns:a16="http://schemas.microsoft.com/office/drawing/2014/main" id="{349E9403-9EDD-967A-3F9C-F2E02513F11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19308" t="24766" r="19722" b="24158"/>
          <a:stretch/>
        </p:blipFill>
        <p:spPr>
          <a:xfrm>
            <a:off x="3911814" y="5428812"/>
            <a:ext cx="925800" cy="91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9">
            <a:extLst>
              <a:ext uri="{FF2B5EF4-FFF2-40B4-BE49-F238E27FC236}">
                <a16:creationId xmlns:a16="http://schemas.microsoft.com/office/drawing/2014/main" id="{A43861D8-6FBF-E65C-11FA-A6C1B338B6BE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19304" t="24957" r="18802" b="19681"/>
          <a:stretch/>
        </p:blipFill>
        <p:spPr>
          <a:xfrm>
            <a:off x="6173507" y="5540840"/>
            <a:ext cx="1121525" cy="118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9">
            <a:extLst>
              <a:ext uri="{FF2B5EF4-FFF2-40B4-BE49-F238E27FC236}">
                <a16:creationId xmlns:a16="http://schemas.microsoft.com/office/drawing/2014/main" id="{83400753-6703-17A2-77CF-165E10606DB0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19050" t="23786" r="16329" b="26377"/>
          <a:stretch/>
        </p:blipFill>
        <p:spPr>
          <a:xfrm>
            <a:off x="11068811" y="2470936"/>
            <a:ext cx="1170975" cy="107040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19">
            <a:extLst>
              <a:ext uri="{FF2B5EF4-FFF2-40B4-BE49-F238E27FC236}">
                <a16:creationId xmlns:a16="http://schemas.microsoft.com/office/drawing/2014/main" id="{7BBACE1E-AB9A-CB50-779D-B198741FD8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43355" y="183600"/>
            <a:ext cx="9495600" cy="6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Soluções - </a:t>
            </a:r>
            <a:r>
              <a:rPr lang="en-US" b="1" i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MULTIVAC</a:t>
            </a:r>
            <a:endParaRPr b="1" i="1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9">
            <a:extLst>
              <a:ext uri="{FF2B5EF4-FFF2-40B4-BE49-F238E27FC236}">
                <a16:creationId xmlns:a16="http://schemas.microsoft.com/office/drawing/2014/main" id="{3DFF4B7B-088E-A8BF-7A84-7A50900B4BBD}"/>
              </a:ext>
            </a:extLst>
          </p:cNvPr>
          <p:cNvSpPr txBox="1"/>
          <p:nvPr/>
        </p:nvSpPr>
        <p:spPr>
          <a:xfrm>
            <a:off x="1684150" y="5579575"/>
            <a:ext cx="838800" cy="3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OU</a:t>
            </a:r>
            <a:endParaRPr sz="1800" b="1" i="0" u="none" strike="noStrike" cap="none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5" name="Google Shape;265;p19">
            <a:extLst>
              <a:ext uri="{FF2B5EF4-FFF2-40B4-BE49-F238E27FC236}">
                <a16:creationId xmlns:a16="http://schemas.microsoft.com/office/drawing/2014/main" id="{9A7E312C-1891-AEF5-506A-0F29C86F9968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 l="17802" t="30005" r="27537" b="24524"/>
          <a:stretch/>
        </p:blipFill>
        <p:spPr>
          <a:xfrm>
            <a:off x="8895725" y="5376955"/>
            <a:ext cx="1349700" cy="1330799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19">
            <a:extLst>
              <a:ext uri="{FF2B5EF4-FFF2-40B4-BE49-F238E27FC236}">
                <a16:creationId xmlns:a16="http://schemas.microsoft.com/office/drawing/2014/main" id="{4FD356E6-EE2A-F31A-0E08-47991D5D069C}"/>
              </a:ext>
            </a:extLst>
          </p:cNvPr>
          <p:cNvSpPr txBox="1"/>
          <p:nvPr/>
        </p:nvSpPr>
        <p:spPr>
          <a:xfrm>
            <a:off x="10282900" y="6021600"/>
            <a:ext cx="838800" cy="3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OU</a:t>
            </a:r>
            <a:endParaRPr sz="1800" b="1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p19">
            <a:extLst>
              <a:ext uri="{FF2B5EF4-FFF2-40B4-BE49-F238E27FC236}">
                <a16:creationId xmlns:a16="http://schemas.microsoft.com/office/drawing/2014/main" id="{7F2E3A0A-47AE-31B8-32A7-A2F675407296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 l="20886" t="19997" r="18923" b="24525"/>
          <a:stretch/>
        </p:blipFill>
        <p:spPr>
          <a:xfrm>
            <a:off x="10801431" y="3323509"/>
            <a:ext cx="1165800" cy="127356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9" name="Google Shape;269;p19">
            <a:extLst>
              <a:ext uri="{FF2B5EF4-FFF2-40B4-BE49-F238E27FC236}">
                <a16:creationId xmlns:a16="http://schemas.microsoft.com/office/drawing/2014/main" id="{232D8F95-BE38-2B06-4023-92AEA2EC948F}"/>
              </a:ext>
            </a:extLst>
          </p:cNvPr>
          <p:cNvCxnSpPr>
            <a:cxnSpLocks/>
            <a:endCxn id="268" idx="1"/>
          </p:cNvCxnSpPr>
          <p:nvPr/>
        </p:nvCxnSpPr>
        <p:spPr>
          <a:xfrm>
            <a:off x="8514959" y="1774793"/>
            <a:ext cx="2286472" cy="2185500"/>
          </a:xfrm>
          <a:prstGeom prst="straightConnector1">
            <a:avLst/>
          </a:prstGeom>
          <a:noFill/>
          <a:ln w="19050" cap="flat" cmpd="sng">
            <a:solidFill>
              <a:srgbClr val="80B6ED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" name="Google Shape;264;p19">
            <a:extLst>
              <a:ext uri="{FF2B5EF4-FFF2-40B4-BE49-F238E27FC236}">
                <a16:creationId xmlns:a16="http://schemas.microsoft.com/office/drawing/2014/main" id="{E84F7D00-68E8-4E72-4EDB-60A1D5248FF3}"/>
              </a:ext>
            </a:extLst>
          </p:cNvPr>
          <p:cNvSpPr txBox="1"/>
          <p:nvPr/>
        </p:nvSpPr>
        <p:spPr>
          <a:xfrm>
            <a:off x="3614278" y="5679600"/>
            <a:ext cx="375516" cy="3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sz="1800" b="1" i="0" u="none" strike="noStrike" cap="none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57;p1">
            <a:extLst>
              <a:ext uri="{FF2B5EF4-FFF2-40B4-BE49-F238E27FC236}">
                <a16:creationId xmlns:a16="http://schemas.microsoft.com/office/drawing/2014/main" id="{788503D8-D06D-3577-34A3-763662836A20}"/>
              </a:ext>
            </a:extLst>
          </p:cNvPr>
          <p:cNvSpPr txBox="1">
            <a:spLocks/>
          </p:cNvSpPr>
          <p:nvPr/>
        </p:nvSpPr>
        <p:spPr>
          <a:xfrm>
            <a:off x="10568610" y="108642"/>
            <a:ext cx="143624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 MERCADO MUDOU!</a:t>
            </a:r>
          </a:p>
        </p:txBody>
      </p:sp>
      <p:sp>
        <p:nvSpPr>
          <p:cNvPr id="6" name="Google Shape;57;p1">
            <a:extLst>
              <a:ext uri="{FF2B5EF4-FFF2-40B4-BE49-F238E27FC236}">
                <a16:creationId xmlns:a16="http://schemas.microsoft.com/office/drawing/2014/main" id="{354E475A-709F-2BF7-0CF0-F091003ECDC3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32447" y="650450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3896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0"/>
          <p:cNvSpPr txBox="1">
            <a:spLocks noGrp="1"/>
          </p:cNvSpPr>
          <p:nvPr>
            <p:ph type="title"/>
          </p:nvPr>
        </p:nvSpPr>
        <p:spPr>
          <a:xfrm>
            <a:off x="1105549" y="735025"/>
            <a:ext cx="10760100" cy="6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Evolução - </a:t>
            </a:r>
            <a:r>
              <a:rPr lang="en-US" b="1" i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MULTIVAC em Ventilação</a:t>
            </a:r>
            <a:endParaRPr b="1" i="1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20"/>
          <p:cNvSpPr txBox="1">
            <a:spLocks noGrp="1"/>
          </p:cNvSpPr>
          <p:nvPr>
            <p:ph type="sldNum" idx="12"/>
          </p:nvPr>
        </p:nvSpPr>
        <p:spPr>
          <a:xfrm>
            <a:off x="11068811" y="6465214"/>
            <a:ext cx="231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  <p:sp>
        <p:nvSpPr>
          <p:cNvPr id="276" name="Google Shape;276;p20" descr="Construção Steel Frame - Reforma Fácil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20" descr="Construção Steel Frame - Reforma Fácil"/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20" descr="Construção Steel Frame - Reforma Fácil"/>
          <p:cNvSpPr/>
          <p:nvPr/>
        </p:nvSpPr>
        <p:spPr>
          <a:xfrm>
            <a:off x="6248400" y="35814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0"/>
          <p:cNvSpPr txBox="1"/>
          <p:nvPr/>
        </p:nvSpPr>
        <p:spPr>
          <a:xfrm>
            <a:off x="356700" y="1744200"/>
            <a:ext cx="6196500" cy="42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Linha inovadora de ventiladores para sistemas de TAE:</a:t>
            </a:r>
            <a:endParaRPr sz="24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400"/>
              <a:buFont typeface="Arial"/>
              <a:buChar char="○"/>
            </a:pPr>
            <a:r>
              <a:rPr lang="en-US" sz="24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Modelos com motores Eletrônicos </a:t>
            </a:r>
            <a:r>
              <a:rPr lang="en-US" sz="24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“EC”</a:t>
            </a:r>
            <a:endParaRPr sz="24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0" marR="0" lvl="2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900"/>
              <a:buFont typeface="Arial"/>
              <a:buChar char="✓"/>
            </a:pPr>
            <a:r>
              <a:rPr lang="en-US" sz="19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Possibilidade de diferentes tipos de controle;</a:t>
            </a:r>
            <a:endParaRPr sz="19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0" marR="0" lvl="2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900"/>
              <a:buFont typeface="Arial"/>
              <a:buChar char="✓"/>
            </a:pPr>
            <a:r>
              <a:rPr lang="en-US" sz="19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Melhora na eficiência dos equipamentos;</a:t>
            </a:r>
            <a:endParaRPr sz="19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0" marR="0" lvl="2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900"/>
              <a:buFont typeface="Arial"/>
              <a:buChar char="✓"/>
            </a:pPr>
            <a:r>
              <a:rPr lang="en-US" sz="19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Automação.</a:t>
            </a:r>
            <a:endParaRPr sz="19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400"/>
              <a:buFont typeface="Arial"/>
              <a:buChar char="○"/>
            </a:pPr>
            <a:r>
              <a:rPr lang="en-US" sz="2400" b="1" i="1" u="sng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Arrojados.</a:t>
            </a:r>
            <a:endParaRPr sz="2400" b="1" i="1" u="sng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0" marR="0" lvl="2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900"/>
              <a:buFont typeface="Arial"/>
              <a:buChar char="✓"/>
            </a:pPr>
            <a:r>
              <a:rPr lang="en-US" sz="19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Inovação no fluxo do ar através do acoplamento paralelo de conjunto de motores;</a:t>
            </a:r>
            <a:endParaRPr sz="19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0" marR="0" lvl="2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900"/>
              <a:buFont typeface="Arial"/>
              <a:buChar char="✓"/>
            </a:pPr>
            <a:r>
              <a:rPr lang="en-US" sz="19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Tamanho reduzido.</a:t>
            </a:r>
            <a:endParaRPr sz="19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1" name="Google Shape;281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89060" y="4262012"/>
            <a:ext cx="1579735" cy="1696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75260" y="3733799"/>
            <a:ext cx="1884013" cy="2147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82385" y="1953211"/>
            <a:ext cx="2123050" cy="214769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7;p1">
            <a:extLst>
              <a:ext uri="{FF2B5EF4-FFF2-40B4-BE49-F238E27FC236}">
                <a16:creationId xmlns:a16="http://schemas.microsoft.com/office/drawing/2014/main" id="{EFED2CAA-AB81-9615-6226-CE47FDD51C4F}"/>
              </a:ext>
            </a:extLst>
          </p:cNvPr>
          <p:cNvSpPr txBox="1">
            <a:spLocks/>
          </p:cNvSpPr>
          <p:nvPr/>
        </p:nvSpPr>
        <p:spPr>
          <a:xfrm>
            <a:off x="10568610" y="108642"/>
            <a:ext cx="143624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 MERCADO MUDOU!</a:t>
            </a:r>
          </a:p>
        </p:txBody>
      </p:sp>
      <p:sp>
        <p:nvSpPr>
          <p:cNvPr id="4" name="Google Shape;57;p1">
            <a:extLst>
              <a:ext uri="{FF2B5EF4-FFF2-40B4-BE49-F238E27FC236}">
                <a16:creationId xmlns:a16="http://schemas.microsoft.com/office/drawing/2014/main" id="{9294B9FA-6DAA-0BC2-094B-06C825263E5C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32447" y="650450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1"/>
          <p:cNvSpPr txBox="1">
            <a:spLocks noGrp="1"/>
          </p:cNvSpPr>
          <p:nvPr>
            <p:ph type="ctrTitle"/>
          </p:nvPr>
        </p:nvSpPr>
        <p:spPr>
          <a:xfrm>
            <a:off x="415650" y="1378944"/>
            <a:ext cx="11360700" cy="16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100000"/>
              <a:buFont typeface="Calibri"/>
              <a:buNone/>
            </a:pPr>
            <a:r>
              <a:rPr lang="en-US" sz="3800" b="1">
                <a:solidFill>
                  <a:srgbClr val="2F5597"/>
                </a:solidFill>
              </a:rPr>
              <a:t>	</a:t>
            </a:r>
            <a:r>
              <a:rPr lang="en-US" sz="8244" b="1">
                <a:solidFill>
                  <a:srgbClr val="2F5597"/>
                </a:solidFill>
              </a:rPr>
              <a:t>ALGUNS DE NOSSOS</a:t>
            </a:r>
            <a:endParaRPr sz="8244" b="1">
              <a:solidFill>
                <a:srgbClr val="2F5597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ct val="46091"/>
              <a:buFont typeface="Calibri"/>
              <a:buNone/>
            </a:pPr>
            <a:r>
              <a:rPr lang="en-US" sz="8244" b="1">
                <a:solidFill>
                  <a:srgbClr val="2F5597"/>
                </a:solidFill>
              </a:rPr>
              <a:t> PRODUTOS!</a:t>
            </a:r>
            <a:endParaRPr sz="8244" b="1">
              <a:solidFill>
                <a:srgbClr val="2F55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r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  <p:pic>
        <p:nvPicPr>
          <p:cNvPr id="292" name="Google Shape;292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55900" y="3375944"/>
            <a:ext cx="2680206" cy="268020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7;p1">
            <a:extLst>
              <a:ext uri="{FF2B5EF4-FFF2-40B4-BE49-F238E27FC236}">
                <a16:creationId xmlns:a16="http://schemas.microsoft.com/office/drawing/2014/main" id="{7D30B760-EC50-D184-B84A-AA2DF5C4E90C}"/>
              </a:ext>
            </a:extLst>
          </p:cNvPr>
          <p:cNvSpPr txBox="1">
            <a:spLocks/>
          </p:cNvSpPr>
          <p:nvPr/>
        </p:nvSpPr>
        <p:spPr>
          <a:xfrm>
            <a:off x="10568610" y="108642"/>
            <a:ext cx="143624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 MERCADO MUDOU!</a:t>
            </a:r>
          </a:p>
        </p:txBody>
      </p:sp>
      <p:sp>
        <p:nvSpPr>
          <p:cNvPr id="4" name="Google Shape;57;p1">
            <a:extLst>
              <a:ext uri="{FF2B5EF4-FFF2-40B4-BE49-F238E27FC236}">
                <a16:creationId xmlns:a16="http://schemas.microsoft.com/office/drawing/2014/main" id="{ECF4811E-C090-6CC9-10C2-36F92FFFBDB7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32447" y="650450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2"/>
          <p:cNvSpPr txBox="1"/>
          <p:nvPr/>
        </p:nvSpPr>
        <p:spPr>
          <a:xfrm>
            <a:off x="916950" y="1920650"/>
            <a:ext cx="7627500" cy="426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4450" rIns="0" bIns="0" anchor="t" anchorCtr="0">
            <a:spAutoFit/>
          </a:bodyPr>
          <a:lstStyle/>
          <a:p>
            <a:pPr marL="0" marR="30480" lvl="0" indent="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US" sz="2500" b="1" i="0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CFM </a:t>
            </a:r>
            <a:endParaRPr sz="2500" b="1" i="0" u="none" strike="noStrike" cap="none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30480" lvl="0" indent="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US" sz="2500" b="0" i="0" u="none" strike="noStrike" cap="none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Ventilador</a:t>
            </a:r>
            <a:r>
              <a:rPr lang="en-US" sz="2500" b="0" i="0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destinado</a:t>
            </a:r>
            <a:r>
              <a:rPr lang="en-US" sz="2500" b="0" i="0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2500" b="0" i="0" u="none" strike="noStrike" cap="none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fornecer</a:t>
            </a:r>
            <a:r>
              <a:rPr lang="en-US" sz="2500" b="0" i="0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Ar</a:t>
            </a:r>
            <a:r>
              <a:rPr lang="en-US" sz="2500" b="0" i="0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Externo</a:t>
            </a:r>
            <a:r>
              <a:rPr lang="en-US" sz="2500" b="0" i="0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500" b="0" i="0" u="none" strike="noStrike" cap="none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30480" lvl="0" indent="-38735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Clr>
                <a:srgbClr val="2F5597"/>
              </a:buClr>
              <a:buSzPts val="2500"/>
              <a:buFont typeface="Arial"/>
              <a:buChar char="●"/>
            </a:pPr>
            <a:r>
              <a:rPr lang="en-US" sz="2500" b="0" i="0" u="none" strike="noStrike" cap="none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Possui</a:t>
            </a:r>
            <a:r>
              <a:rPr lang="en-US" sz="2500" b="0" i="0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2 </a:t>
            </a:r>
            <a:r>
              <a:rPr lang="en-US" sz="2500" b="0" i="0" u="none" strike="noStrike" cap="none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tamanhos</a:t>
            </a:r>
            <a:r>
              <a:rPr lang="en-US" sz="2500" b="0" i="0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2500" b="0" i="0" u="none" strike="noStrike" cap="none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30480" lvl="1" indent="-3873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500"/>
              <a:buFont typeface="Arial"/>
              <a:buChar char="○"/>
            </a:pPr>
            <a:r>
              <a:rPr lang="en-US" sz="2500" b="0" i="0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500 e 1000;</a:t>
            </a:r>
            <a:endParaRPr sz="2500" b="0" i="0" u="none" strike="noStrike" cap="none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30480" lvl="0" indent="-3873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500"/>
              <a:buFont typeface="Arial"/>
              <a:buChar char="●"/>
            </a:pPr>
            <a:r>
              <a:rPr lang="en-US" sz="2500" b="0" i="0" u="none" strike="noStrike" cap="none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Baixo</a:t>
            </a:r>
            <a:r>
              <a:rPr lang="en-US" sz="2500" b="0" i="0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nível</a:t>
            </a:r>
            <a:r>
              <a:rPr lang="en-US" sz="2500" b="0" i="0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500" b="0" i="0" u="none" strike="noStrike" cap="none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ruído</a:t>
            </a:r>
            <a:r>
              <a:rPr lang="en-US" sz="2500" b="0" i="0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 sz="2500" b="0" i="0" u="none" strike="noStrike" cap="none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30480" lvl="0" indent="-3873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500"/>
              <a:buFont typeface="Arial"/>
              <a:buChar char="●"/>
            </a:pPr>
            <a:r>
              <a:rPr lang="en-US" sz="2500" b="0" i="0" u="none" strike="noStrike" cap="none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Possibilidade</a:t>
            </a:r>
            <a:r>
              <a:rPr lang="en-US" sz="2500" b="0" i="0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500" b="0" i="0" u="none" strike="noStrike" cap="none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escolher</a:t>
            </a:r>
            <a:r>
              <a:rPr lang="en-US" sz="2500" b="0" i="0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grau</a:t>
            </a:r>
            <a:r>
              <a:rPr lang="en-US" sz="2500" b="0" i="0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500" b="0" i="0" u="none" strike="noStrike" cap="none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filtragem</a:t>
            </a:r>
            <a:r>
              <a:rPr lang="en-US" sz="2500" b="0" i="0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 sz="2500" b="0" i="0" u="none" strike="noStrike" cap="none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30480" lvl="0" indent="-3746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300"/>
              <a:buFont typeface="Arial"/>
              <a:buChar char="●"/>
            </a:pPr>
            <a:r>
              <a:rPr lang="en-US" sz="2500" b="0" i="0" u="none" strike="noStrike" cap="none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Possui</a:t>
            </a:r>
            <a:r>
              <a:rPr lang="en-US" sz="2500" b="0" i="0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versatilidade</a:t>
            </a:r>
            <a:r>
              <a:rPr lang="en-US" sz="2500" b="0" i="0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500" b="0" i="0" u="none" strike="noStrike" cap="none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instalação</a:t>
            </a:r>
            <a:r>
              <a:rPr lang="en-US" sz="2500" b="0" i="0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2500" b="0" i="0" u="none" strike="noStrike" cap="none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30480" lvl="1" indent="-3746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300"/>
              <a:buFont typeface="Arial"/>
              <a:buChar char="○"/>
            </a:pPr>
            <a:r>
              <a:rPr lang="en-US" sz="2500" b="0" i="0" u="none" strike="noStrike" cap="none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Funcional</a:t>
            </a:r>
            <a:r>
              <a:rPr lang="en-US" sz="2500" b="0" i="0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500" b="0" i="0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vertical </a:t>
            </a:r>
            <a:r>
              <a:rPr lang="en-US" sz="2500" b="0" i="0" u="none" strike="noStrike" cap="none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ou</a:t>
            </a:r>
            <a:r>
              <a:rPr lang="en-US" sz="2500" b="0" i="0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horizontal;</a:t>
            </a:r>
            <a:endParaRPr sz="2300" b="0" i="0" u="none" strike="noStrike" cap="none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30480" lvl="0" indent="-3873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500"/>
              <a:buFont typeface="Arial"/>
              <a:buChar char="●"/>
            </a:pPr>
            <a:r>
              <a:rPr lang="en-US" sz="2500" b="0" i="0" u="none" strike="noStrike" cap="none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Motores</a:t>
            </a:r>
            <a:r>
              <a:rPr lang="en-US" sz="2500" b="0" i="0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- AC </a:t>
            </a:r>
            <a:r>
              <a:rPr lang="en-US" sz="2500" b="0" i="0" u="none" strike="noStrike" cap="none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ou</a:t>
            </a:r>
            <a:r>
              <a:rPr lang="en-US" sz="2500" b="0" i="0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EC</a:t>
            </a:r>
            <a:endParaRPr sz="2500" b="0" i="0" u="none" strike="noStrike" cap="none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30480" lvl="0" indent="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4471C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22"/>
          <p:cNvSpPr txBox="1">
            <a:spLocks noGrp="1"/>
          </p:cNvSpPr>
          <p:nvPr>
            <p:ph type="sldNum" idx="12"/>
          </p:nvPr>
        </p:nvSpPr>
        <p:spPr>
          <a:xfrm>
            <a:off x="11068811" y="6465214"/>
            <a:ext cx="231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  <p:pic>
        <p:nvPicPr>
          <p:cNvPr id="300" name="Google Shape;300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50914" y="1305987"/>
            <a:ext cx="3306776" cy="355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749638">
            <a:off x="4225994" y="5431027"/>
            <a:ext cx="382361" cy="38237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306;p23">
            <a:extLst>
              <a:ext uri="{FF2B5EF4-FFF2-40B4-BE49-F238E27FC236}">
                <a16:creationId xmlns:a16="http://schemas.microsoft.com/office/drawing/2014/main" id="{9F97086C-D365-1FD3-99F2-473CBAA30620}"/>
              </a:ext>
            </a:extLst>
          </p:cNvPr>
          <p:cNvSpPr txBox="1">
            <a:spLocks/>
          </p:cNvSpPr>
          <p:nvPr/>
        </p:nvSpPr>
        <p:spPr>
          <a:xfrm>
            <a:off x="2594464" y="183476"/>
            <a:ext cx="8706247" cy="690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algn="ctr">
              <a:lnSpc>
                <a:spcPct val="100000"/>
              </a:lnSpc>
              <a:buSzPts val="1400"/>
            </a:pPr>
            <a:r>
              <a:rPr lang="en-US" b="1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GABINETE DE VENTILAÇÃO</a:t>
            </a:r>
          </a:p>
        </p:txBody>
      </p:sp>
      <p:sp>
        <p:nvSpPr>
          <p:cNvPr id="3" name="Google Shape;57;p1">
            <a:extLst>
              <a:ext uri="{FF2B5EF4-FFF2-40B4-BE49-F238E27FC236}">
                <a16:creationId xmlns:a16="http://schemas.microsoft.com/office/drawing/2014/main" id="{6E50BA7A-C24E-592C-44A2-BA8D0E8117A6}"/>
              </a:ext>
            </a:extLst>
          </p:cNvPr>
          <p:cNvSpPr txBox="1">
            <a:spLocks/>
          </p:cNvSpPr>
          <p:nvPr/>
        </p:nvSpPr>
        <p:spPr>
          <a:xfrm>
            <a:off x="10568610" y="108642"/>
            <a:ext cx="143624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 MERCADO MUDOU!</a:t>
            </a:r>
          </a:p>
        </p:txBody>
      </p:sp>
      <p:sp>
        <p:nvSpPr>
          <p:cNvPr id="4" name="Google Shape;57;p1">
            <a:extLst>
              <a:ext uri="{FF2B5EF4-FFF2-40B4-BE49-F238E27FC236}">
                <a16:creationId xmlns:a16="http://schemas.microsoft.com/office/drawing/2014/main" id="{03362F99-E0B6-001E-B093-67690D17251D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32447" y="650450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3"/>
          <p:cNvSpPr txBox="1"/>
          <p:nvPr/>
        </p:nvSpPr>
        <p:spPr>
          <a:xfrm>
            <a:off x="867700" y="1201013"/>
            <a:ext cx="7627500" cy="52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4450" rIns="0" bIns="0" anchor="t" anchorCtr="0">
            <a:spAutoFit/>
          </a:bodyPr>
          <a:lstStyle/>
          <a:p>
            <a:pPr marL="0" marR="30480" lvl="0" indent="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US" sz="25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CVM</a:t>
            </a:r>
            <a:endParaRPr sz="2500" b="1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30480" lvl="0" indent="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US" sz="23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Ventilador destinado a fornecer Renovação de Ar em ambientes condicionados.</a:t>
            </a:r>
            <a:endParaRPr sz="23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30480" lvl="0" indent="-37465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Clr>
                <a:srgbClr val="2F5597"/>
              </a:buClr>
              <a:buSzPts val="2300"/>
              <a:buFont typeface="Arial"/>
              <a:buChar char="●"/>
            </a:pPr>
            <a:r>
              <a:rPr lang="en-US" sz="23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Desenho de fluxo inovador patenteado MTVac;</a:t>
            </a:r>
            <a:endParaRPr sz="23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30480" lvl="0" indent="-37465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Clr>
                <a:srgbClr val="2F5597"/>
              </a:buClr>
              <a:buSzPts val="2300"/>
              <a:buFont typeface="Arial"/>
              <a:buChar char="●"/>
            </a:pPr>
            <a:r>
              <a:rPr lang="en-US" sz="23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Possui 6 tamanhos:</a:t>
            </a:r>
            <a:endParaRPr sz="23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30480" lvl="1" indent="-3746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300"/>
              <a:buFont typeface="Arial"/>
              <a:buChar char="○"/>
            </a:pPr>
            <a:r>
              <a:rPr lang="en-US" sz="23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1800 a 3000 - 2 rotores</a:t>
            </a:r>
            <a:endParaRPr sz="23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30480" lvl="1" indent="-3746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300"/>
              <a:buFont typeface="Arial"/>
              <a:buChar char="○"/>
            </a:pPr>
            <a:r>
              <a:rPr lang="en-US" sz="23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3600 a 6000 - 4 rotores</a:t>
            </a:r>
            <a:endParaRPr sz="23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30480" lvl="0" indent="-3746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300"/>
              <a:buFont typeface="Arial"/>
              <a:buChar char="●"/>
            </a:pPr>
            <a:r>
              <a:rPr lang="en-US" sz="23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Excelente relação - Tamanho x Vazão x Pressão;</a:t>
            </a:r>
            <a:endParaRPr sz="23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30480" lvl="0" indent="-3746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300"/>
              <a:buFont typeface="Arial"/>
              <a:buChar char="●"/>
            </a:pPr>
            <a:r>
              <a:rPr lang="en-US" sz="23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Balanceado eletronicamente;</a:t>
            </a:r>
            <a:endParaRPr sz="23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30480" lvl="0" indent="-3746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300"/>
              <a:buFont typeface="Arial"/>
              <a:buChar char="●"/>
            </a:pPr>
            <a:r>
              <a:rPr lang="en-US" sz="23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Filtros e Rotor em um único gabinete;</a:t>
            </a:r>
            <a:endParaRPr sz="23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30480" lvl="0" indent="-3746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300"/>
              <a:buFont typeface="Arial"/>
              <a:buChar char="●"/>
            </a:pPr>
            <a:r>
              <a:rPr lang="en-US" sz="23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Possui versatilidade de instalação:</a:t>
            </a:r>
            <a:endParaRPr sz="23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30480" lvl="1" indent="-3746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300"/>
              <a:buFont typeface="Arial"/>
              <a:buChar char="○"/>
            </a:pPr>
            <a:r>
              <a:rPr lang="en-US" sz="23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Funcional na vertical ou horizontal;</a:t>
            </a:r>
            <a:endParaRPr sz="23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30480" lvl="0" indent="-3746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300"/>
              <a:buFont typeface="Arial"/>
              <a:buChar char="●"/>
            </a:pPr>
            <a:r>
              <a:rPr lang="en-US" sz="23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Motores - AC ou EC.</a:t>
            </a:r>
            <a:endParaRPr sz="23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23"/>
          <p:cNvSpPr txBox="1">
            <a:spLocks noGrp="1"/>
          </p:cNvSpPr>
          <p:nvPr>
            <p:ph type="sldNum" idx="12"/>
          </p:nvPr>
        </p:nvSpPr>
        <p:spPr>
          <a:xfrm>
            <a:off x="11068811" y="6465214"/>
            <a:ext cx="231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  <p:pic>
        <p:nvPicPr>
          <p:cNvPr id="309" name="Google Shape;309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03200" y="1351525"/>
            <a:ext cx="3588799" cy="3905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749638">
            <a:off x="4106794" y="6013927"/>
            <a:ext cx="382361" cy="382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1009431">
            <a:off x="9852125" y="1675100"/>
            <a:ext cx="1715273" cy="9577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306;p23">
            <a:extLst>
              <a:ext uri="{FF2B5EF4-FFF2-40B4-BE49-F238E27FC236}">
                <a16:creationId xmlns:a16="http://schemas.microsoft.com/office/drawing/2014/main" id="{8997C928-108A-5E7D-4B78-D2802FA1CB1B}"/>
              </a:ext>
            </a:extLst>
          </p:cNvPr>
          <p:cNvSpPr txBox="1">
            <a:spLocks/>
          </p:cNvSpPr>
          <p:nvPr/>
        </p:nvSpPr>
        <p:spPr>
          <a:xfrm>
            <a:off x="2594464" y="183476"/>
            <a:ext cx="8706247" cy="690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algn="ctr">
              <a:lnSpc>
                <a:spcPct val="100000"/>
              </a:lnSpc>
              <a:buSzPts val="1400"/>
            </a:pPr>
            <a:r>
              <a:rPr lang="en-US" b="1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GABINETE DE VENTILAÇÃO</a:t>
            </a:r>
          </a:p>
        </p:txBody>
      </p:sp>
      <p:sp>
        <p:nvSpPr>
          <p:cNvPr id="3" name="Google Shape;57;p1">
            <a:extLst>
              <a:ext uri="{FF2B5EF4-FFF2-40B4-BE49-F238E27FC236}">
                <a16:creationId xmlns:a16="http://schemas.microsoft.com/office/drawing/2014/main" id="{CC7F507F-F0BC-C41D-21E8-C6F18A803E27}"/>
              </a:ext>
            </a:extLst>
          </p:cNvPr>
          <p:cNvSpPr txBox="1">
            <a:spLocks/>
          </p:cNvSpPr>
          <p:nvPr/>
        </p:nvSpPr>
        <p:spPr>
          <a:xfrm>
            <a:off x="10568610" y="108642"/>
            <a:ext cx="143624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 MERCADO MUDOU!</a:t>
            </a:r>
          </a:p>
        </p:txBody>
      </p:sp>
      <p:sp>
        <p:nvSpPr>
          <p:cNvPr id="4" name="Google Shape;57;p1">
            <a:extLst>
              <a:ext uri="{FF2B5EF4-FFF2-40B4-BE49-F238E27FC236}">
                <a16:creationId xmlns:a16="http://schemas.microsoft.com/office/drawing/2014/main" id="{EF2EA0A3-599A-8064-E24F-4D885C3F4AA8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32447" y="650450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4"/>
          <p:cNvSpPr txBox="1"/>
          <p:nvPr/>
        </p:nvSpPr>
        <p:spPr>
          <a:xfrm>
            <a:off x="864625" y="1277025"/>
            <a:ext cx="7627500" cy="44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4450" rIns="0" bIns="0" anchor="t" anchorCtr="0">
            <a:spAutoFit/>
          </a:bodyPr>
          <a:lstStyle/>
          <a:p>
            <a:pPr marL="0" marR="30480" lvl="0" indent="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VXM</a:t>
            </a:r>
            <a:endParaRPr sz="2300" b="1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30480" lvl="0" indent="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Ventilador centrífugo em linha com gabinete em perfil de alumínio e chapa de aço galvanizado;</a:t>
            </a:r>
            <a:endParaRPr sz="23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30480" lvl="0" indent="-37465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Clr>
                <a:srgbClr val="2F5597"/>
              </a:buClr>
              <a:buSzPts val="2300"/>
              <a:buFont typeface="Arial"/>
              <a:buChar char="●"/>
            </a:pPr>
            <a:r>
              <a:rPr lang="en-US" sz="23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Motor EC;</a:t>
            </a:r>
            <a:endParaRPr sz="23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30480" lvl="0" indent="-37465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Clr>
                <a:srgbClr val="2F5597"/>
              </a:buClr>
              <a:buSzPts val="2300"/>
              <a:buFont typeface="Arial"/>
              <a:buChar char="●"/>
            </a:pPr>
            <a:r>
              <a:rPr lang="en-US" sz="23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Possui 2 tamanhos:</a:t>
            </a:r>
            <a:endParaRPr sz="23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30480" lvl="1" indent="-3746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300"/>
              <a:buFont typeface="Arial"/>
              <a:buChar char="○"/>
            </a:pPr>
            <a:r>
              <a:rPr lang="en-US" sz="23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VXM 7 e VXM 15/20;</a:t>
            </a:r>
            <a:endParaRPr sz="23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30480" lvl="0" indent="-3746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300"/>
              <a:buFont typeface="Arial"/>
              <a:buChar char="●"/>
            </a:pPr>
            <a:r>
              <a:rPr lang="en-US" sz="23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Motor Plenum Fan - </a:t>
            </a:r>
            <a:r>
              <a:rPr lang="en-US" sz="18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Acionamento direto e livre de manutenção;</a:t>
            </a:r>
            <a:endParaRPr sz="18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30480" lvl="0" indent="-3746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300"/>
              <a:buFont typeface="Arial"/>
              <a:buChar char="●"/>
            </a:pPr>
            <a:r>
              <a:rPr lang="en-US" sz="23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Possui versatilidade de instalação:</a:t>
            </a:r>
            <a:endParaRPr sz="23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30480" lvl="1" indent="-3746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300"/>
              <a:buFont typeface="Arial"/>
              <a:buChar char="○"/>
            </a:pPr>
            <a:r>
              <a:rPr lang="en-US" sz="23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Funcional na vertical ou horizontal;</a:t>
            </a:r>
            <a:endParaRPr sz="23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30480" lvl="0" indent="-3746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300"/>
              <a:buFont typeface="Arial"/>
              <a:buChar char="●"/>
            </a:pPr>
            <a:r>
              <a:rPr lang="en-US" sz="23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Excelente relação Peso x Performance;</a:t>
            </a:r>
            <a:endParaRPr sz="23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30480" lvl="0" indent="-3746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300"/>
              <a:buFont typeface="Arial"/>
              <a:buChar char="●"/>
            </a:pPr>
            <a:r>
              <a:rPr lang="en-US" sz="23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Fácil integração com a Automação.</a:t>
            </a:r>
            <a:endParaRPr sz="23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24"/>
          <p:cNvSpPr txBox="1">
            <a:spLocks noGrp="1"/>
          </p:cNvSpPr>
          <p:nvPr>
            <p:ph type="sldNum" idx="12"/>
          </p:nvPr>
        </p:nvSpPr>
        <p:spPr>
          <a:xfrm>
            <a:off x="11068811" y="6465214"/>
            <a:ext cx="231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  <p:pic>
        <p:nvPicPr>
          <p:cNvPr id="319" name="Google Shape;319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03200" y="1734600"/>
            <a:ext cx="3588801" cy="3637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749539">
            <a:off x="10588633" y="4226789"/>
            <a:ext cx="885583" cy="8855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306;p23">
            <a:extLst>
              <a:ext uri="{FF2B5EF4-FFF2-40B4-BE49-F238E27FC236}">
                <a16:creationId xmlns:a16="http://schemas.microsoft.com/office/drawing/2014/main" id="{E45F038C-338F-80DE-B8A8-22BB6D6C80DF}"/>
              </a:ext>
            </a:extLst>
          </p:cNvPr>
          <p:cNvSpPr txBox="1">
            <a:spLocks/>
          </p:cNvSpPr>
          <p:nvPr/>
        </p:nvSpPr>
        <p:spPr>
          <a:xfrm>
            <a:off x="2594464" y="183476"/>
            <a:ext cx="8706247" cy="690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algn="ctr">
              <a:lnSpc>
                <a:spcPct val="100000"/>
              </a:lnSpc>
              <a:buSzPts val="1400"/>
            </a:pPr>
            <a:r>
              <a:rPr lang="en-US" b="1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GABINETE DE VENTILAÇÃO</a:t>
            </a:r>
          </a:p>
        </p:txBody>
      </p:sp>
      <p:sp>
        <p:nvSpPr>
          <p:cNvPr id="4" name="Google Shape;57;p1">
            <a:extLst>
              <a:ext uri="{FF2B5EF4-FFF2-40B4-BE49-F238E27FC236}">
                <a16:creationId xmlns:a16="http://schemas.microsoft.com/office/drawing/2014/main" id="{5F8A5152-D29C-0DFB-3907-2548ADE2CF43}"/>
              </a:ext>
            </a:extLst>
          </p:cNvPr>
          <p:cNvSpPr txBox="1">
            <a:spLocks/>
          </p:cNvSpPr>
          <p:nvPr/>
        </p:nvSpPr>
        <p:spPr>
          <a:xfrm>
            <a:off x="10568610" y="108642"/>
            <a:ext cx="143624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 MERCADO MUDOU!</a:t>
            </a:r>
          </a:p>
        </p:txBody>
      </p:sp>
      <p:sp>
        <p:nvSpPr>
          <p:cNvPr id="5" name="Google Shape;57;p1">
            <a:extLst>
              <a:ext uri="{FF2B5EF4-FFF2-40B4-BE49-F238E27FC236}">
                <a16:creationId xmlns:a16="http://schemas.microsoft.com/office/drawing/2014/main" id="{DC3302B5-9B39-CE8D-F9D9-E59F1370AA13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32447" y="650450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5"/>
          <p:cNvSpPr txBox="1">
            <a:spLocks noGrp="1"/>
          </p:cNvSpPr>
          <p:nvPr>
            <p:ph type="title"/>
          </p:nvPr>
        </p:nvSpPr>
        <p:spPr>
          <a:xfrm>
            <a:off x="3101723" y="189298"/>
            <a:ext cx="7482900" cy="6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VENTILADORES EM LINHA</a:t>
            </a:r>
            <a:endParaRPr b="1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25"/>
          <p:cNvSpPr txBox="1"/>
          <p:nvPr/>
        </p:nvSpPr>
        <p:spPr>
          <a:xfrm>
            <a:off x="916950" y="1296947"/>
            <a:ext cx="7627500" cy="51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445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US" sz="25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TURBO</a:t>
            </a:r>
            <a:endParaRPr sz="2500" b="1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100"/>
              <a:buFont typeface="Arial"/>
              <a:buChar char="●"/>
            </a:pPr>
            <a:r>
              <a:rPr lang="en-US" sz="21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Possui 6 tamanhos:</a:t>
            </a:r>
            <a:endParaRPr sz="21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100"/>
              <a:buFont typeface="Arial"/>
              <a:buChar char="○"/>
            </a:pPr>
            <a:r>
              <a:rPr lang="en-US" sz="21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100, 125, 150, 200, 250 e 315</a:t>
            </a:r>
            <a:endParaRPr sz="21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100"/>
              <a:buFont typeface="Arial"/>
              <a:buChar char="●"/>
            </a:pPr>
            <a:r>
              <a:rPr lang="en-US" sz="21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Baixo nível de ruído;</a:t>
            </a:r>
            <a:endParaRPr sz="21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100"/>
              <a:buFont typeface="Arial"/>
              <a:buChar char="●"/>
            </a:pPr>
            <a:r>
              <a:rPr lang="en-US" sz="21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Pode ser usado em Série ou Paralelo;</a:t>
            </a:r>
            <a:endParaRPr sz="21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100"/>
              <a:buFont typeface="Arial"/>
              <a:buChar char="●"/>
            </a:pPr>
            <a:r>
              <a:rPr lang="en-US" sz="21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Pode ser acoplado a caixa de filtragem;</a:t>
            </a:r>
            <a:endParaRPr sz="21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100"/>
              <a:buFont typeface="Arial"/>
              <a:buChar char="●"/>
            </a:pPr>
            <a:r>
              <a:rPr lang="en-US" sz="21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Duas velocidades (Máximo e Mínimo);</a:t>
            </a:r>
            <a:endParaRPr sz="21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100"/>
              <a:buFont typeface="Arial"/>
              <a:buChar char="●"/>
            </a:pPr>
            <a:r>
              <a:rPr lang="en-US" sz="21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Excelente custo-benefício.</a:t>
            </a:r>
            <a:endParaRPr sz="21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US" sz="25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ISO-MIX</a:t>
            </a:r>
            <a:endParaRPr sz="2500" b="1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500"/>
              <a:buFont typeface="Arial"/>
              <a:buChar char="●"/>
            </a:pPr>
            <a:r>
              <a:rPr lang="en-US" sz="21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Possui 3 tamanhos:</a:t>
            </a:r>
            <a:endParaRPr sz="21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100"/>
              <a:buFont typeface="Arial"/>
              <a:buChar char="○"/>
            </a:pPr>
            <a:r>
              <a:rPr lang="en-US" sz="21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200, 250, 315</a:t>
            </a:r>
            <a:endParaRPr sz="21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100"/>
              <a:buFont typeface="Arial"/>
              <a:buChar char="●"/>
            </a:pPr>
            <a:r>
              <a:rPr lang="en-US" sz="21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Ventilador Axial com Isolamento Acustico.</a:t>
            </a:r>
            <a:endParaRPr sz="21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25"/>
          <p:cNvSpPr txBox="1">
            <a:spLocks noGrp="1"/>
          </p:cNvSpPr>
          <p:nvPr>
            <p:ph type="sldNum" idx="12"/>
          </p:nvPr>
        </p:nvSpPr>
        <p:spPr>
          <a:xfrm>
            <a:off x="11068811" y="6465214"/>
            <a:ext cx="231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  <p:pic>
        <p:nvPicPr>
          <p:cNvPr id="328" name="Google Shape;328;p25" descr="Turbo Fot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8375" y="865150"/>
            <a:ext cx="4067825" cy="3413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614585">
            <a:off x="4405778" y="1837753"/>
            <a:ext cx="301118" cy="301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44450" y="4279099"/>
            <a:ext cx="2460181" cy="1881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614585">
            <a:off x="5132478" y="1871078"/>
            <a:ext cx="301118" cy="3011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7;p1">
            <a:extLst>
              <a:ext uri="{FF2B5EF4-FFF2-40B4-BE49-F238E27FC236}">
                <a16:creationId xmlns:a16="http://schemas.microsoft.com/office/drawing/2014/main" id="{521666B3-98CF-9E72-CDA7-EF8A5AB15C97}"/>
              </a:ext>
            </a:extLst>
          </p:cNvPr>
          <p:cNvSpPr txBox="1">
            <a:spLocks/>
          </p:cNvSpPr>
          <p:nvPr/>
        </p:nvSpPr>
        <p:spPr>
          <a:xfrm>
            <a:off x="10568610" y="108642"/>
            <a:ext cx="143624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 MERCADO MUDOU!</a:t>
            </a:r>
          </a:p>
        </p:txBody>
      </p:sp>
      <p:sp>
        <p:nvSpPr>
          <p:cNvPr id="4" name="Google Shape;57;p1">
            <a:extLst>
              <a:ext uri="{FF2B5EF4-FFF2-40B4-BE49-F238E27FC236}">
                <a16:creationId xmlns:a16="http://schemas.microsoft.com/office/drawing/2014/main" id="{4BAE1E7A-D179-38A0-339C-3168109C93C6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32447" y="650450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6"/>
          <p:cNvSpPr txBox="1">
            <a:spLocks noGrp="1"/>
          </p:cNvSpPr>
          <p:nvPr>
            <p:ph type="title"/>
          </p:nvPr>
        </p:nvSpPr>
        <p:spPr>
          <a:xfrm>
            <a:off x="2848400" y="343750"/>
            <a:ext cx="7482900" cy="6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VENTILADORES EM LINHA</a:t>
            </a:r>
            <a:endParaRPr b="1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26"/>
          <p:cNvSpPr txBox="1"/>
          <p:nvPr/>
        </p:nvSpPr>
        <p:spPr>
          <a:xfrm>
            <a:off x="916950" y="1548963"/>
            <a:ext cx="7627500" cy="42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445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US" sz="25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AXC</a:t>
            </a:r>
            <a:endParaRPr sz="2500" b="1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1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500"/>
              <a:buFont typeface="Arial"/>
              <a:buChar char="●"/>
            </a:pPr>
            <a:r>
              <a:rPr lang="en-US" sz="25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Possui 6 tamanhos</a:t>
            </a:r>
            <a:endParaRPr sz="25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500"/>
              <a:buFont typeface="Arial"/>
              <a:buChar char="○"/>
            </a:pPr>
            <a:r>
              <a:rPr lang="en-US" sz="25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100B, 125B, 150B, 200B, 250A e 315A</a:t>
            </a:r>
            <a:endParaRPr sz="25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500"/>
              <a:buFont typeface="Arial"/>
              <a:buChar char="●"/>
            </a:pPr>
            <a:r>
              <a:rPr lang="en-US" sz="25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Fácil instalação;</a:t>
            </a:r>
            <a:endParaRPr sz="25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500"/>
              <a:buFont typeface="Arial"/>
              <a:buChar char="●"/>
            </a:pPr>
            <a:r>
              <a:rPr lang="en-US" sz="25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Equipamento compacto de alta performance</a:t>
            </a:r>
            <a:endParaRPr sz="25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500"/>
              <a:buFont typeface="Arial"/>
              <a:buChar char="●"/>
            </a:pPr>
            <a:r>
              <a:rPr lang="en-US" sz="25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Rotor balanceado eletronicamente - Isento de vibrações.</a:t>
            </a:r>
            <a:endParaRPr sz="25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26"/>
          <p:cNvSpPr txBox="1">
            <a:spLocks noGrp="1"/>
          </p:cNvSpPr>
          <p:nvPr>
            <p:ph type="sldNum" idx="12"/>
          </p:nvPr>
        </p:nvSpPr>
        <p:spPr>
          <a:xfrm>
            <a:off x="11068811" y="6465214"/>
            <a:ext cx="231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  <p:pic>
        <p:nvPicPr>
          <p:cNvPr id="339" name="Google Shape;339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32475" y="2143901"/>
            <a:ext cx="2622525" cy="24648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57;p1">
            <a:extLst>
              <a:ext uri="{FF2B5EF4-FFF2-40B4-BE49-F238E27FC236}">
                <a16:creationId xmlns:a16="http://schemas.microsoft.com/office/drawing/2014/main" id="{03389338-D2CB-3EF8-61C5-2F84ABDC3BE0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32447" y="650450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7"/>
          <p:cNvSpPr txBox="1">
            <a:spLocks noGrp="1"/>
          </p:cNvSpPr>
          <p:nvPr>
            <p:ph type="title"/>
          </p:nvPr>
        </p:nvSpPr>
        <p:spPr>
          <a:xfrm>
            <a:off x="2896150" y="279175"/>
            <a:ext cx="7482900" cy="6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EXAUSTORES AXIAIS</a:t>
            </a:r>
            <a:endParaRPr b="1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27"/>
          <p:cNvSpPr txBox="1"/>
          <p:nvPr/>
        </p:nvSpPr>
        <p:spPr>
          <a:xfrm>
            <a:off x="907225" y="1603725"/>
            <a:ext cx="8661300" cy="48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4450" rIns="0" bIns="0" anchor="t" anchorCtr="0">
            <a:spAutoFit/>
          </a:bodyPr>
          <a:lstStyle/>
          <a:p>
            <a:pPr marL="0" marR="30480" lvl="0" indent="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Para pequenos ambientes / pequenos trechos de dutos.</a:t>
            </a:r>
            <a:endParaRPr sz="23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30480" lvl="0" indent="-37465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Clr>
                <a:srgbClr val="2F5597"/>
              </a:buClr>
              <a:buSzPts val="2300"/>
              <a:buFont typeface="Arial"/>
              <a:buChar char="●"/>
            </a:pPr>
            <a:r>
              <a:rPr lang="en-US" sz="23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MURO;</a:t>
            </a:r>
            <a:endParaRPr sz="2300" b="1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30480" lvl="0" indent="-3746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300"/>
              <a:buFont typeface="Arial"/>
              <a:buChar char="●"/>
            </a:pPr>
            <a:r>
              <a:rPr lang="en-US" sz="23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MURO PLUS:</a:t>
            </a:r>
            <a:endParaRPr sz="2300" b="1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30480" lvl="1" indent="-3746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300"/>
              <a:buFont typeface="Arial"/>
              <a:buChar char="○"/>
            </a:pPr>
            <a:r>
              <a:rPr lang="en-US" sz="23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Com grade auto fechante acoplada ao design;</a:t>
            </a:r>
            <a:endParaRPr sz="23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30480" lvl="0" indent="-3746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300"/>
              <a:buFont typeface="Arial"/>
              <a:buChar char="●"/>
            </a:pPr>
            <a:r>
              <a:rPr lang="en-US" sz="23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MURO STYLE:</a:t>
            </a:r>
            <a:endParaRPr sz="2300" b="1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30480" lvl="1" indent="-3746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300"/>
              <a:buFont typeface="Arial"/>
              <a:buChar char="○"/>
            </a:pPr>
            <a:r>
              <a:rPr lang="en-US" sz="23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Design desenvolvido para instalação no forro;</a:t>
            </a:r>
            <a:endParaRPr sz="23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30480" lvl="1" indent="-3746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300"/>
              <a:buFont typeface="Arial"/>
              <a:buChar char="○"/>
            </a:pPr>
            <a:r>
              <a:rPr lang="en-US" sz="23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Tem fixação por molas.</a:t>
            </a:r>
            <a:endParaRPr sz="23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30480" lvl="0" indent="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30480" lvl="0" indent="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Características:</a:t>
            </a:r>
            <a:endParaRPr sz="23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300"/>
              <a:buFont typeface="Arial"/>
              <a:buChar char="●"/>
            </a:pPr>
            <a:r>
              <a:rPr lang="en-US" sz="23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Instalação na parede ou teto​;</a:t>
            </a:r>
            <a:endParaRPr sz="23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300"/>
              <a:buFont typeface="Arial"/>
              <a:buChar char="●"/>
            </a:pPr>
            <a:r>
              <a:rPr lang="en-US" sz="23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Fácil instalação;</a:t>
            </a:r>
            <a:endParaRPr sz="23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2300"/>
              <a:buFont typeface="Arial"/>
              <a:buChar char="●"/>
            </a:pPr>
            <a:r>
              <a:rPr lang="en-US" sz="23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Modelos de 60 a 340 m³/h.</a:t>
            </a:r>
            <a:endParaRPr sz="23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27"/>
          <p:cNvSpPr txBox="1">
            <a:spLocks noGrp="1"/>
          </p:cNvSpPr>
          <p:nvPr>
            <p:ph type="sldNum" idx="12"/>
          </p:nvPr>
        </p:nvSpPr>
        <p:spPr>
          <a:xfrm>
            <a:off x="11068811" y="6465214"/>
            <a:ext cx="231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  <p:pic>
        <p:nvPicPr>
          <p:cNvPr id="347" name="Google Shape;347;p27" descr="1503 Foto Muro.tif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15800" y="833800"/>
            <a:ext cx="2000000" cy="20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79050" y="2707975"/>
            <a:ext cx="1501900" cy="177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7" descr="Ventidec Foto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68800" y="4572000"/>
            <a:ext cx="1747000" cy="148235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7;p1">
            <a:extLst>
              <a:ext uri="{FF2B5EF4-FFF2-40B4-BE49-F238E27FC236}">
                <a16:creationId xmlns:a16="http://schemas.microsoft.com/office/drawing/2014/main" id="{A55B62C5-A29B-A4DC-B8D4-7537DD1D3BC2}"/>
              </a:ext>
            </a:extLst>
          </p:cNvPr>
          <p:cNvSpPr txBox="1">
            <a:spLocks/>
          </p:cNvSpPr>
          <p:nvPr/>
        </p:nvSpPr>
        <p:spPr>
          <a:xfrm>
            <a:off x="10568610" y="108642"/>
            <a:ext cx="143624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 MERCADO MUDOU!</a:t>
            </a:r>
          </a:p>
        </p:txBody>
      </p:sp>
      <p:sp>
        <p:nvSpPr>
          <p:cNvPr id="4" name="Google Shape;57;p1">
            <a:extLst>
              <a:ext uri="{FF2B5EF4-FFF2-40B4-BE49-F238E27FC236}">
                <a16:creationId xmlns:a16="http://schemas.microsoft.com/office/drawing/2014/main" id="{599DCCF5-0CE4-44AC-E81A-A98A23426F4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32447" y="650450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"/>
          <p:cNvSpPr txBox="1">
            <a:spLocks noGrp="1"/>
          </p:cNvSpPr>
          <p:nvPr>
            <p:ph type="sldNum" idx="12"/>
          </p:nvPr>
        </p:nvSpPr>
        <p:spPr>
          <a:xfrm>
            <a:off x="11068811" y="6465214"/>
            <a:ext cx="231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  <p:sp>
        <p:nvSpPr>
          <p:cNvPr id="90" name="Google Shape;90;p5" descr="Construção Steel Frame - Reforma Fácil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5" descr="Construção Steel Frame - Reforma Fácil"/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5"/>
          <p:cNvSpPr txBox="1"/>
          <p:nvPr/>
        </p:nvSpPr>
        <p:spPr>
          <a:xfrm>
            <a:off x="579936" y="1139892"/>
            <a:ext cx="4734448" cy="550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SzPts val="2400"/>
            </a:pPr>
            <a:r>
              <a:rPr lang="pt-BR" sz="3600" b="1" i="1" dirty="0">
                <a:solidFill>
                  <a:srgbClr val="2F5597"/>
                </a:solidFill>
              </a:rPr>
              <a:t>New Muro EC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B72450B-A001-9E1C-6FB9-9003BB78B8DC}"/>
              </a:ext>
            </a:extLst>
          </p:cNvPr>
          <p:cNvSpPr txBox="1"/>
          <p:nvPr/>
        </p:nvSpPr>
        <p:spPr>
          <a:xfrm>
            <a:off x="603407" y="3891431"/>
            <a:ext cx="49024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ts val="2400"/>
            </a:pPr>
            <a:r>
              <a:rPr lang="pt-BR" sz="3600" b="1" i="1" dirty="0">
                <a:solidFill>
                  <a:srgbClr val="2F5597"/>
                </a:solidFill>
              </a:rPr>
              <a:t>New Muro Plus EC</a:t>
            </a:r>
          </a:p>
          <a:p>
            <a:endParaRPr lang="pt-BR" dirty="0"/>
          </a:p>
        </p:txBody>
      </p:sp>
      <p:pic>
        <p:nvPicPr>
          <p:cNvPr id="3" name="Imagem 2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B085F038-1683-0235-D289-3D01744303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590"/>
          <a:stretch/>
        </p:blipFill>
        <p:spPr>
          <a:xfrm>
            <a:off x="140843" y="4388123"/>
            <a:ext cx="3083139" cy="2694950"/>
          </a:xfrm>
          <a:prstGeom prst="rect">
            <a:avLst/>
          </a:prstGeom>
        </p:spPr>
      </p:pic>
      <p:pic>
        <p:nvPicPr>
          <p:cNvPr id="5" name="Imagem 4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5D51F0AB-349F-34D9-AD31-08999BCA6B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4473" y="4818943"/>
            <a:ext cx="2451794" cy="2451794"/>
          </a:xfrm>
          <a:prstGeom prst="rect">
            <a:avLst/>
          </a:prstGeom>
        </p:spPr>
      </p:pic>
      <p:pic>
        <p:nvPicPr>
          <p:cNvPr id="8" name="Imagem 7" descr="Tela de computado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1E147361-18F1-F9B2-502B-C9E365765F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7773" y="2115800"/>
            <a:ext cx="2044906" cy="2044906"/>
          </a:xfrm>
          <a:prstGeom prst="rect">
            <a:avLst/>
          </a:prstGeom>
        </p:spPr>
      </p:pic>
      <p:pic>
        <p:nvPicPr>
          <p:cNvPr id="10" name="Imagem 9" descr="Tela de computado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4C233C3A-9843-2BD1-0904-19AD59A05C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378"/>
          <a:stretch/>
        </p:blipFill>
        <p:spPr>
          <a:xfrm>
            <a:off x="348092" y="1704506"/>
            <a:ext cx="2668643" cy="2258270"/>
          </a:xfrm>
          <a:prstGeom prst="rect">
            <a:avLst/>
          </a:prstGeom>
        </p:spPr>
      </p:pic>
      <p:pic>
        <p:nvPicPr>
          <p:cNvPr id="13" name="Imagem 12" descr="Ícone&#10;&#10;Descrição gerada automaticamente">
            <a:extLst>
              <a:ext uri="{FF2B5EF4-FFF2-40B4-BE49-F238E27FC236}">
                <a16:creationId xmlns:a16="http://schemas.microsoft.com/office/drawing/2014/main" id="{97484872-A735-2B24-F4AB-5BB93DC915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9454" y="3396067"/>
            <a:ext cx="1594203" cy="1594203"/>
          </a:xfrm>
          <a:prstGeom prst="rect">
            <a:avLst/>
          </a:prstGeom>
        </p:spPr>
      </p:pic>
      <p:pic>
        <p:nvPicPr>
          <p:cNvPr id="16" name="Imagem 15" descr="Ícone&#10;&#10;Descrição gerada automaticamente">
            <a:extLst>
              <a:ext uri="{FF2B5EF4-FFF2-40B4-BE49-F238E27FC236}">
                <a16:creationId xmlns:a16="http://schemas.microsoft.com/office/drawing/2014/main" id="{1DCF17B9-00E2-D22C-FB8F-4C1C746986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51540" y="2571341"/>
            <a:ext cx="1352692" cy="1352692"/>
          </a:xfrm>
          <a:prstGeom prst="rect">
            <a:avLst/>
          </a:prstGeom>
        </p:spPr>
      </p:pic>
      <p:pic>
        <p:nvPicPr>
          <p:cNvPr id="18" name="Imagem 17" descr="Ícone&#10;&#10;Descrição gerada automaticamente">
            <a:extLst>
              <a:ext uri="{FF2B5EF4-FFF2-40B4-BE49-F238E27FC236}">
                <a16:creationId xmlns:a16="http://schemas.microsoft.com/office/drawing/2014/main" id="{BB60648D-DD23-3219-5108-16230AF085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7886" y="1745668"/>
            <a:ext cx="1352692" cy="1352692"/>
          </a:xfrm>
          <a:prstGeom prst="rect">
            <a:avLst/>
          </a:prstGeom>
        </p:spPr>
      </p:pic>
      <p:pic>
        <p:nvPicPr>
          <p:cNvPr id="20" name="Imagem 19" descr="Ícone&#10;&#10;Descrição gerada automaticamente">
            <a:extLst>
              <a:ext uri="{FF2B5EF4-FFF2-40B4-BE49-F238E27FC236}">
                <a16:creationId xmlns:a16="http://schemas.microsoft.com/office/drawing/2014/main" id="{72D64F9D-DABC-FC48-EE80-2689BDB6C5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99873" y="4258590"/>
            <a:ext cx="1651068" cy="1651068"/>
          </a:xfrm>
          <a:prstGeom prst="rect">
            <a:avLst/>
          </a:prstGeom>
        </p:spPr>
      </p:pic>
      <p:sp>
        <p:nvSpPr>
          <p:cNvPr id="21" name="Google Shape;95;p5">
            <a:extLst>
              <a:ext uri="{FF2B5EF4-FFF2-40B4-BE49-F238E27FC236}">
                <a16:creationId xmlns:a16="http://schemas.microsoft.com/office/drawing/2014/main" id="{550C0D73-DD55-4F50-2B1C-CB5AC57F7FE8}"/>
              </a:ext>
            </a:extLst>
          </p:cNvPr>
          <p:cNvSpPr txBox="1"/>
          <p:nvPr/>
        </p:nvSpPr>
        <p:spPr>
          <a:xfrm>
            <a:off x="8525407" y="2112845"/>
            <a:ext cx="2204958" cy="550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SzPts val="2400"/>
            </a:pPr>
            <a:r>
              <a:rPr lang="pt-BR" sz="2400" b="1" i="1" dirty="0">
                <a:solidFill>
                  <a:srgbClr val="2F5597"/>
                </a:solidFill>
              </a:rPr>
              <a:t>Bivolt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95;p5">
            <a:extLst>
              <a:ext uri="{FF2B5EF4-FFF2-40B4-BE49-F238E27FC236}">
                <a16:creationId xmlns:a16="http://schemas.microsoft.com/office/drawing/2014/main" id="{E4ED2F9A-8960-9649-AE42-E95C5C76CC7D}"/>
              </a:ext>
            </a:extLst>
          </p:cNvPr>
          <p:cNvSpPr txBox="1"/>
          <p:nvPr/>
        </p:nvSpPr>
        <p:spPr>
          <a:xfrm>
            <a:off x="6557371" y="2966569"/>
            <a:ext cx="2713105" cy="550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SzPts val="2400"/>
            </a:pPr>
            <a:r>
              <a:rPr lang="pt-BR" sz="2400" b="1" i="1" dirty="0">
                <a:solidFill>
                  <a:srgbClr val="2F5597"/>
                </a:solidFill>
              </a:rPr>
              <a:t>Motor Eletrônico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95;p5">
            <a:extLst>
              <a:ext uri="{FF2B5EF4-FFF2-40B4-BE49-F238E27FC236}">
                <a16:creationId xmlns:a16="http://schemas.microsoft.com/office/drawing/2014/main" id="{5C75464A-148E-26ED-1789-D91B45A5A961}"/>
              </a:ext>
            </a:extLst>
          </p:cNvPr>
          <p:cNvSpPr txBox="1"/>
          <p:nvPr/>
        </p:nvSpPr>
        <p:spPr>
          <a:xfrm>
            <a:off x="5996894" y="3885955"/>
            <a:ext cx="2713105" cy="550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SzPts val="2400"/>
            </a:pPr>
            <a:r>
              <a:rPr lang="pt-BR" sz="2400" b="1" i="1" dirty="0">
                <a:solidFill>
                  <a:srgbClr val="2F5597"/>
                </a:solidFill>
              </a:rPr>
              <a:t>Design Moderno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95;p5">
            <a:extLst>
              <a:ext uri="{FF2B5EF4-FFF2-40B4-BE49-F238E27FC236}">
                <a16:creationId xmlns:a16="http://schemas.microsoft.com/office/drawing/2014/main" id="{782EED2E-7DC5-DAB1-770D-B644CE07DC19}"/>
              </a:ext>
            </a:extLst>
          </p:cNvPr>
          <p:cNvSpPr txBox="1"/>
          <p:nvPr/>
        </p:nvSpPr>
        <p:spPr>
          <a:xfrm>
            <a:off x="4639926" y="4938229"/>
            <a:ext cx="3333789" cy="550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SzPts val="2400"/>
            </a:pPr>
            <a:r>
              <a:rPr lang="pt-BR" sz="2400" b="1" i="1" dirty="0">
                <a:solidFill>
                  <a:srgbClr val="2F5597"/>
                </a:solidFill>
              </a:rPr>
              <a:t>Válvula </a:t>
            </a:r>
            <a:r>
              <a:rPr lang="pt-BR" sz="2400" b="1" i="1" dirty="0" err="1">
                <a:solidFill>
                  <a:srgbClr val="2F5597"/>
                </a:solidFill>
              </a:rPr>
              <a:t>Anti</a:t>
            </a:r>
            <a:r>
              <a:rPr lang="pt-BR" sz="2400" b="1" i="1" dirty="0">
                <a:solidFill>
                  <a:srgbClr val="2F5597"/>
                </a:solidFill>
              </a:rPr>
              <a:t> Retorno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95;p5">
            <a:extLst>
              <a:ext uri="{FF2B5EF4-FFF2-40B4-BE49-F238E27FC236}">
                <a16:creationId xmlns:a16="http://schemas.microsoft.com/office/drawing/2014/main" id="{D6C23B5B-E2B0-2B4F-F83F-0EAC7EE3DF37}"/>
              </a:ext>
            </a:extLst>
          </p:cNvPr>
          <p:cNvSpPr txBox="1"/>
          <p:nvPr/>
        </p:nvSpPr>
        <p:spPr>
          <a:xfrm>
            <a:off x="4432679" y="1907973"/>
            <a:ext cx="3442185" cy="1191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indent="-285750">
              <a:buClr>
                <a:schemeClr val="bg2"/>
              </a:buClr>
              <a:buSzPts val="2400"/>
              <a:buFont typeface="Wingdings" panose="05000000000000000000" pitchFamily="2" charset="2"/>
              <a:buChar char="ü"/>
            </a:pPr>
            <a:r>
              <a:rPr lang="pt-BR" sz="1800" dirty="0">
                <a:solidFill>
                  <a:srgbClr val="2F5597"/>
                </a:solidFill>
              </a:rPr>
              <a:t>Maior Rendimento</a:t>
            </a:r>
          </a:p>
          <a:p>
            <a:pPr marL="285750" indent="-285750">
              <a:buClr>
                <a:schemeClr val="bg2"/>
              </a:buClr>
              <a:buSzPts val="2400"/>
              <a:buFont typeface="Wingdings" panose="05000000000000000000" pitchFamily="2" charset="2"/>
              <a:buChar char="ü"/>
            </a:pPr>
            <a:r>
              <a:rPr lang="pt-BR" sz="1800" dirty="0">
                <a:solidFill>
                  <a:srgbClr val="2F5597"/>
                </a:solidFill>
              </a:rPr>
              <a:t>Menor Consumo de Energia</a:t>
            </a:r>
          </a:p>
          <a:p>
            <a:pPr marL="285750" indent="-285750">
              <a:buClr>
                <a:schemeClr val="bg2"/>
              </a:buClr>
              <a:buSzPts val="2400"/>
              <a:buFont typeface="Wingdings" panose="05000000000000000000" pitchFamily="2" charset="2"/>
              <a:buChar char="ü"/>
            </a:pPr>
            <a:r>
              <a:rPr lang="pt-BR" sz="1800" dirty="0">
                <a:solidFill>
                  <a:srgbClr val="2F5597"/>
                </a:solidFill>
              </a:rPr>
              <a:t>Vazão de 104 à 374 m³/h</a:t>
            </a:r>
            <a:endParaRPr sz="1800" dirty="0">
              <a:solidFill>
                <a:srgbClr val="2F5597"/>
              </a:solidFill>
            </a:endParaRPr>
          </a:p>
        </p:txBody>
      </p:sp>
      <p:pic>
        <p:nvPicPr>
          <p:cNvPr id="27" name="Imagem 26" descr="Em preto e branco&#10;&#10;Descrição gerada automaticamente">
            <a:extLst>
              <a:ext uri="{FF2B5EF4-FFF2-40B4-BE49-F238E27FC236}">
                <a16:creationId xmlns:a16="http://schemas.microsoft.com/office/drawing/2014/main" id="{0A829A6D-4970-9586-FBD3-49271F2542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67359" y="3806810"/>
            <a:ext cx="2873617" cy="2554627"/>
          </a:xfrm>
          <a:prstGeom prst="rect">
            <a:avLst/>
          </a:prstGeom>
        </p:spPr>
      </p:pic>
      <p:pic>
        <p:nvPicPr>
          <p:cNvPr id="2" name="Google Shape;320;p24">
            <a:extLst>
              <a:ext uri="{FF2B5EF4-FFF2-40B4-BE49-F238E27FC236}">
                <a16:creationId xmlns:a16="http://schemas.microsoft.com/office/drawing/2014/main" id="{0DE44D9F-CFD4-ED3F-F4C4-8590CECEDA29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749539">
            <a:off x="9880448" y="531018"/>
            <a:ext cx="1744233" cy="128770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44;p27">
            <a:extLst>
              <a:ext uri="{FF2B5EF4-FFF2-40B4-BE49-F238E27FC236}">
                <a16:creationId xmlns:a16="http://schemas.microsoft.com/office/drawing/2014/main" id="{1BB9A618-82B8-2843-A751-6BB1B5F667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65370" y="322407"/>
            <a:ext cx="7482900" cy="6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EXAUSTORES AXIAIS</a:t>
            </a:r>
            <a:endParaRPr b="1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57;p1">
            <a:extLst>
              <a:ext uri="{FF2B5EF4-FFF2-40B4-BE49-F238E27FC236}">
                <a16:creationId xmlns:a16="http://schemas.microsoft.com/office/drawing/2014/main" id="{C00A5A50-FDD4-7F67-9DC5-AF7C9A5292C7}"/>
              </a:ext>
            </a:extLst>
          </p:cNvPr>
          <p:cNvSpPr txBox="1">
            <a:spLocks/>
          </p:cNvSpPr>
          <p:nvPr/>
        </p:nvSpPr>
        <p:spPr>
          <a:xfrm>
            <a:off x="10568610" y="108642"/>
            <a:ext cx="143624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 MERCADO MUDOU!</a:t>
            </a:r>
          </a:p>
        </p:txBody>
      </p:sp>
      <p:sp>
        <p:nvSpPr>
          <p:cNvPr id="9" name="Google Shape;57;p1">
            <a:extLst>
              <a:ext uri="{FF2B5EF4-FFF2-40B4-BE49-F238E27FC236}">
                <a16:creationId xmlns:a16="http://schemas.microsoft.com/office/drawing/2014/main" id="{F452CF31-CF45-15CA-BAF5-16529A1CFCEF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32447" y="650450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0046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"/>
          <p:cNvSpPr txBox="1">
            <a:spLocks noGrp="1"/>
          </p:cNvSpPr>
          <p:nvPr>
            <p:ph type="sldNum" idx="12"/>
          </p:nvPr>
        </p:nvSpPr>
        <p:spPr>
          <a:xfrm>
            <a:off x="11068811" y="6465214"/>
            <a:ext cx="231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  <p:sp>
        <p:nvSpPr>
          <p:cNvPr id="90" name="Google Shape;90;p5" descr="Construção Steel Frame - Reforma Fácil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5" descr="Construção Steel Frame - Reforma Fácil"/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5"/>
          <p:cNvSpPr txBox="1"/>
          <p:nvPr/>
        </p:nvSpPr>
        <p:spPr>
          <a:xfrm>
            <a:off x="582000" y="1368563"/>
            <a:ext cx="4351413" cy="404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2F5597"/>
                </a:solidFill>
              </a:rPr>
              <a:t>Painéis 30mm Clean – 2 e 4 </a:t>
            </a:r>
            <a:r>
              <a:rPr lang="pt-BR" sz="2000" dirty="0" err="1">
                <a:solidFill>
                  <a:srgbClr val="2F5597"/>
                </a:solidFill>
              </a:rPr>
              <a:t>mt</a:t>
            </a:r>
            <a:r>
              <a:rPr lang="pt-BR" sz="2000" dirty="0">
                <a:solidFill>
                  <a:srgbClr val="2F5597"/>
                </a:solidFill>
              </a:rPr>
              <a:t>.</a:t>
            </a:r>
            <a:endParaRPr sz="2400" b="0" i="0" u="none" strike="noStrike" cap="none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Imagem 1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25B1AE61-2EC8-3991-0AD4-365A694EE7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789" t="16027" r="22211" b="12834"/>
          <a:stretch/>
        </p:blipFill>
        <p:spPr>
          <a:xfrm>
            <a:off x="1500605" y="1905176"/>
            <a:ext cx="3300352" cy="260869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EFA0BCF2-A951-7106-3E3C-F79ADFFDA14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34" t="31473" r="12409" b="35557"/>
          <a:stretch/>
        </p:blipFill>
        <p:spPr>
          <a:xfrm>
            <a:off x="420269" y="3482450"/>
            <a:ext cx="5166235" cy="1347714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52507C9-131C-D0BF-9ED4-2D996AA09A98}"/>
              </a:ext>
            </a:extLst>
          </p:cNvPr>
          <p:cNvSpPr txBox="1"/>
          <p:nvPr/>
        </p:nvSpPr>
        <p:spPr>
          <a:xfrm>
            <a:off x="622006" y="4891267"/>
            <a:ext cx="296048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2F5597"/>
                </a:solidFill>
              </a:rPr>
              <a:t>Perfil 10mm</a:t>
            </a:r>
          </a:p>
          <a:p>
            <a:endParaRPr lang="pt-BR" dirty="0"/>
          </a:p>
        </p:txBody>
      </p:sp>
      <p:pic>
        <p:nvPicPr>
          <p:cNvPr id="12" name="Imagem 11" descr="Uma imagem contendo Logotipo&#10;&#10;Descrição gerada automaticamente">
            <a:extLst>
              <a:ext uri="{FF2B5EF4-FFF2-40B4-BE49-F238E27FC236}">
                <a16:creationId xmlns:a16="http://schemas.microsoft.com/office/drawing/2014/main" id="{E4F16572-B1DC-F45C-1168-EB266AFE9D5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412" t="47500" r="25479" b="26201"/>
          <a:stretch/>
        </p:blipFill>
        <p:spPr>
          <a:xfrm>
            <a:off x="1500605" y="4791770"/>
            <a:ext cx="3281882" cy="1471308"/>
          </a:xfrm>
          <a:prstGeom prst="rect">
            <a:avLst/>
          </a:prstGeom>
        </p:spPr>
      </p:pic>
      <p:pic>
        <p:nvPicPr>
          <p:cNvPr id="14" name="Imagem 13" descr="Uma imagem contendo Seta&#10;&#10;Descrição gerada automaticamente">
            <a:extLst>
              <a:ext uri="{FF2B5EF4-FFF2-40B4-BE49-F238E27FC236}">
                <a16:creationId xmlns:a16="http://schemas.microsoft.com/office/drawing/2014/main" id="{A4B55013-DE2A-7DFB-1C92-72EBA0C7A07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6205" t="46324" r="23796" b="26808"/>
          <a:stretch/>
        </p:blipFill>
        <p:spPr>
          <a:xfrm>
            <a:off x="2304427" y="5054483"/>
            <a:ext cx="3356659" cy="1503131"/>
          </a:xfrm>
          <a:prstGeom prst="rect">
            <a:avLst/>
          </a:prstGeom>
        </p:spPr>
      </p:pic>
      <p:pic>
        <p:nvPicPr>
          <p:cNvPr id="16" name="Imagem 15" descr="Uma imagem contendo Ícone&#10;&#10;Descrição gerada automaticamente">
            <a:extLst>
              <a:ext uri="{FF2B5EF4-FFF2-40B4-BE49-F238E27FC236}">
                <a16:creationId xmlns:a16="http://schemas.microsoft.com/office/drawing/2014/main" id="{08C6C0B5-36BA-5628-6152-77396878FA0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6897" t="52500" r="24291" b="25996"/>
          <a:stretch/>
        </p:blipFill>
        <p:spPr>
          <a:xfrm>
            <a:off x="3207953" y="5527424"/>
            <a:ext cx="3256955" cy="1203031"/>
          </a:xfrm>
          <a:prstGeom prst="rect">
            <a:avLst/>
          </a:prstGeom>
        </p:spPr>
      </p:pic>
      <p:sp>
        <p:nvSpPr>
          <p:cNvPr id="17" name="Google Shape;95;p5">
            <a:extLst>
              <a:ext uri="{FF2B5EF4-FFF2-40B4-BE49-F238E27FC236}">
                <a16:creationId xmlns:a16="http://schemas.microsoft.com/office/drawing/2014/main" id="{E32B6067-5E4D-EE6C-B5C1-38E6882EE29C}"/>
              </a:ext>
            </a:extLst>
          </p:cNvPr>
          <p:cNvSpPr txBox="1"/>
          <p:nvPr/>
        </p:nvSpPr>
        <p:spPr>
          <a:xfrm>
            <a:off x="7379644" y="1368563"/>
            <a:ext cx="4351413" cy="404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2F5597"/>
                </a:solidFill>
              </a:rPr>
              <a:t>Ampliação da Fábrica MPU</a:t>
            </a:r>
            <a:endParaRPr sz="2400" b="0" i="0" u="none" strike="noStrike" cap="none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95;p5">
            <a:extLst>
              <a:ext uri="{FF2B5EF4-FFF2-40B4-BE49-F238E27FC236}">
                <a16:creationId xmlns:a16="http://schemas.microsoft.com/office/drawing/2014/main" id="{D47D6DA5-CDD8-7D3B-CD33-71B737DD487B}"/>
              </a:ext>
            </a:extLst>
          </p:cNvPr>
          <p:cNvSpPr txBox="1"/>
          <p:nvPr/>
        </p:nvSpPr>
        <p:spPr>
          <a:xfrm>
            <a:off x="6248401" y="1780821"/>
            <a:ext cx="5765548" cy="591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indent="-285750">
              <a:buClr>
                <a:schemeClr val="bg2"/>
              </a:buClr>
              <a:buSzPts val="2400"/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rgbClr val="2F5597"/>
                </a:solidFill>
              </a:rPr>
              <a:t>Ampliação de 10mt  e 10ton.- Prensa de 15 p/ 25 </a:t>
            </a:r>
            <a:r>
              <a:rPr lang="pt-BR" sz="800" dirty="0">
                <a:solidFill>
                  <a:srgbClr val="2F5597"/>
                </a:solidFill>
              </a:rPr>
              <a:t>(Comp. e peso)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ts val="2400"/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rgbClr val="2F5597"/>
                </a:solidFill>
              </a:rPr>
              <a:t>Novo sistema de aquecimento – de 42°C p/ 70°C</a:t>
            </a:r>
            <a:endParaRPr lang="pt-BR" sz="1200" dirty="0">
              <a:solidFill>
                <a:srgbClr val="2F5597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FC3C430-F843-CD1A-DCF2-16F7A7F6EC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6504" y="2447647"/>
            <a:ext cx="4704617" cy="204631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7B1A13C-309F-8D72-CFAA-E9DA7485E68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23089" y="4001397"/>
            <a:ext cx="4464521" cy="2395291"/>
          </a:xfrm>
          <a:prstGeom prst="rect">
            <a:avLst/>
          </a:prstGeom>
        </p:spPr>
      </p:pic>
      <p:sp>
        <p:nvSpPr>
          <p:cNvPr id="7" name="Google Shape;344;p27">
            <a:extLst>
              <a:ext uri="{FF2B5EF4-FFF2-40B4-BE49-F238E27FC236}">
                <a16:creationId xmlns:a16="http://schemas.microsoft.com/office/drawing/2014/main" id="{6274E729-E29B-29A6-99D4-429853B940EB}"/>
              </a:ext>
            </a:extLst>
          </p:cNvPr>
          <p:cNvSpPr txBox="1">
            <a:spLocks/>
          </p:cNvSpPr>
          <p:nvPr/>
        </p:nvSpPr>
        <p:spPr>
          <a:xfrm>
            <a:off x="2102247" y="291500"/>
            <a:ext cx="7482900" cy="6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algn="ctr">
              <a:lnSpc>
                <a:spcPct val="100000"/>
              </a:lnSpc>
              <a:buSzPts val="1400"/>
            </a:pPr>
            <a:r>
              <a:rPr lang="en-US" b="1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MPU</a:t>
            </a:r>
          </a:p>
        </p:txBody>
      </p:sp>
      <p:sp>
        <p:nvSpPr>
          <p:cNvPr id="9" name="Google Shape;57;p1">
            <a:extLst>
              <a:ext uri="{FF2B5EF4-FFF2-40B4-BE49-F238E27FC236}">
                <a16:creationId xmlns:a16="http://schemas.microsoft.com/office/drawing/2014/main" id="{5BC99813-1675-3641-9E3B-DC719EDDE6CA}"/>
              </a:ext>
            </a:extLst>
          </p:cNvPr>
          <p:cNvSpPr txBox="1">
            <a:spLocks/>
          </p:cNvSpPr>
          <p:nvPr/>
        </p:nvSpPr>
        <p:spPr>
          <a:xfrm>
            <a:off x="10568610" y="108642"/>
            <a:ext cx="143624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 MERCADO MUDOU!</a:t>
            </a:r>
          </a:p>
        </p:txBody>
      </p:sp>
      <p:sp>
        <p:nvSpPr>
          <p:cNvPr id="10" name="Google Shape;57;p1">
            <a:extLst>
              <a:ext uri="{FF2B5EF4-FFF2-40B4-BE49-F238E27FC236}">
                <a16:creationId xmlns:a16="http://schemas.microsoft.com/office/drawing/2014/main" id="{A8AC81AC-ED7C-AA12-A5B3-48247D1F6B1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32447" y="650450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25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"/>
          <p:cNvSpPr txBox="1">
            <a:spLocks noGrp="1"/>
          </p:cNvSpPr>
          <p:nvPr>
            <p:ph type="title"/>
          </p:nvPr>
        </p:nvSpPr>
        <p:spPr>
          <a:xfrm>
            <a:off x="1721884" y="262011"/>
            <a:ext cx="10079381" cy="872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algn="ctr"/>
            <a:r>
              <a:rPr lang="pt-BR" b="1" dirty="0">
                <a:solidFill>
                  <a:srgbClr val="2F5597"/>
                </a:solidFill>
                <a:latin typeface="Arial"/>
                <a:cs typeface="Arial"/>
              </a:rPr>
              <a:t>MPU - Maleta de ferramentas</a:t>
            </a:r>
            <a:br>
              <a:rPr lang="pt-BR" b="1" dirty="0">
                <a:solidFill>
                  <a:srgbClr val="2F5597"/>
                </a:solidFill>
                <a:latin typeface="Arial"/>
                <a:cs typeface="Arial"/>
              </a:rPr>
            </a:br>
            <a:r>
              <a:rPr lang="pt-BR" sz="1800" dirty="0">
                <a:solidFill>
                  <a:srgbClr val="2F5597"/>
                </a:solidFill>
              </a:rPr>
              <a:t>Novo layout / Mais completa</a:t>
            </a:r>
            <a:endParaRPr b="1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5"/>
          <p:cNvSpPr txBox="1">
            <a:spLocks noGrp="1"/>
          </p:cNvSpPr>
          <p:nvPr>
            <p:ph type="sldNum" idx="12"/>
          </p:nvPr>
        </p:nvSpPr>
        <p:spPr>
          <a:xfrm>
            <a:off x="11068811" y="6465214"/>
            <a:ext cx="231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  <p:sp>
        <p:nvSpPr>
          <p:cNvPr id="90" name="Google Shape;90;p5" descr="Construção Steel Frame - Reforma Fácil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5" descr="Construção Steel Frame - Reforma Fácil"/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5"/>
          <p:cNvSpPr txBox="1"/>
          <p:nvPr/>
        </p:nvSpPr>
        <p:spPr>
          <a:xfrm>
            <a:off x="272887" y="1210363"/>
            <a:ext cx="5823113" cy="1191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>
              <a:buSzPts val="2400"/>
            </a:pPr>
            <a:r>
              <a:rPr lang="pt-BR" sz="2400" b="0" i="0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Principais Inovações:</a:t>
            </a:r>
          </a:p>
          <a:p>
            <a:pPr marL="285750" indent="-285750">
              <a:buClr>
                <a:schemeClr val="bg2"/>
              </a:buClr>
              <a:buSzPts val="2400"/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rgbClr val="2F5597"/>
                </a:solidFill>
              </a:rPr>
              <a:t>Espaçadores para Faca de corte duplo em “V” - 22,5°/45°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ts val="2400"/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rgbClr val="2F5597"/>
                </a:solidFill>
              </a:rPr>
              <a:t>Facas de corte Simples - 22,5°/45°</a:t>
            </a:r>
            <a:endParaRPr lang="pt-BR" sz="1200" dirty="0">
              <a:solidFill>
                <a:srgbClr val="2F5597"/>
              </a:solidFill>
            </a:endParaRPr>
          </a:p>
          <a:p>
            <a:pPr marL="285750" indent="-285750">
              <a:buClr>
                <a:schemeClr val="bg2"/>
              </a:buClr>
              <a:buSzPts val="2400"/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rgbClr val="2F5597"/>
                </a:solidFill>
              </a:rPr>
              <a:t>Faca Macho/fêmea</a:t>
            </a:r>
            <a:endParaRPr sz="1600" dirty="0">
              <a:solidFill>
                <a:srgbClr val="2F5597"/>
              </a:solidFill>
            </a:endParaRPr>
          </a:p>
        </p:txBody>
      </p:sp>
      <p:pic>
        <p:nvPicPr>
          <p:cNvPr id="13" name="Imagem 12" descr="Fundo preto com letras brancas&#10;&#10;Descrição gerada automaticamente com confiança baixa">
            <a:extLst>
              <a:ext uri="{FF2B5EF4-FFF2-40B4-BE49-F238E27FC236}">
                <a16:creationId xmlns:a16="http://schemas.microsoft.com/office/drawing/2014/main" id="{47D49121-D7B2-BBF9-9FD3-AEBDAB4F87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34" t="30285" r="28350" b="29401"/>
          <a:stretch/>
        </p:blipFill>
        <p:spPr>
          <a:xfrm>
            <a:off x="9176050" y="2609014"/>
            <a:ext cx="2742714" cy="1522515"/>
          </a:xfrm>
          <a:prstGeom prst="rect">
            <a:avLst/>
          </a:prstGeom>
        </p:spPr>
      </p:pic>
      <p:sp>
        <p:nvSpPr>
          <p:cNvPr id="16" name="Seta: para a Direita 15">
            <a:extLst>
              <a:ext uri="{FF2B5EF4-FFF2-40B4-BE49-F238E27FC236}">
                <a16:creationId xmlns:a16="http://schemas.microsoft.com/office/drawing/2014/main" id="{907DC920-3250-BD67-F16B-A931C7FFB694}"/>
              </a:ext>
            </a:extLst>
          </p:cNvPr>
          <p:cNvSpPr/>
          <p:nvPr/>
        </p:nvSpPr>
        <p:spPr>
          <a:xfrm rot="12873006">
            <a:off x="10243392" y="3729091"/>
            <a:ext cx="733504" cy="42337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 descr="Tela de computado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D54DAE47-04D4-1F7C-46DB-7950CDDEA2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036" t="9176" r="21082" b="7437"/>
          <a:stretch/>
        </p:blipFill>
        <p:spPr>
          <a:xfrm>
            <a:off x="-80552" y="2749370"/>
            <a:ext cx="4200588" cy="3539558"/>
          </a:xfrm>
          <a:prstGeom prst="rect">
            <a:avLst/>
          </a:prstGeom>
        </p:spPr>
      </p:pic>
      <p:pic>
        <p:nvPicPr>
          <p:cNvPr id="8" name="Imagem 7" descr="Caixa de jogo de vídeo game&#10;&#10;Descrição gerada automaticamente">
            <a:extLst>
              <a:ext uri="{FF2B5EF4-FFF2-40B4-BE49-F238E27FC236}">
                <a16:creationId xmlns:a16="http://schemas.microsoft.com/office/drawing/2014/main" id="{37F98CE0-778D-FBCB-AC9E-C3EBC7E9F4E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73" t="4093" r="4685" b="5755"/>
          <a:stretch/>
        </p:blipFill>
        <p:spPr>
          <a:xfrm>
            <a:off x="2046226" y="2000816"/>
            <a:ext cx="5554849" cy="5247654"/>
          </a:xfrm>
          <a:prstGeom prst="rect">
            <a:avLst/>
          </a:prstGeom>
        </p:spPr>
      </p:pic>
      <p:pic>
        <p:nvPicPr>
          <p:cNvPr id="15" name="Imagem 14" descr="Foto preta e branca de uma caixa&#10;&#10;Descrição gerada automaticamente com confiança média">
            <a:extLst>
              <a:ext uri="{FF2B5EF4-FFF2-40B4-BE49-F238E27FC236}">
                <a16:creationId xmlns:a16="http://schemas.microsoft.com/office/drawing/2014/main" id="{DD2DA79A-9398-CBCF-A25E-09E74863820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244" t="12219" r="3302" b="14538"/>
          <a:stretch/>
        </p:blipFill>
        <p:spPr>
          <a:xfrm>
            <a:off x="7714256" y="4514716"/>
            <a:ext cx="4053015" cy="234328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6165E46-916D-E1C7-CF99-BD5380115A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8980557">
            <a:off x="7180577" y="2018794"/>
            <a:ext cx="2697677" cy="2294453"/>
          </a:xfrm>
          <a:prstGeom prst="rect">
            <a:avLst/>
          </a:prstGeom>
        </p:spPr>
      </p:pic>
      <p:pic>
        <p:nvPicPr>
          <p:cNvPr id="12" name="Imagem 11" descr="Em preto e branco&#10;&#10;Descrição gerada automaticamente com confiança média">
            <a:extLst>
              <a:ext uri="{FF2B5EF4-FFF2-40B4-BE49-F238E27FC236}">
                <a16:creationId xmlns:a16="http://schemas.microsoft.com/office/drawing/2014/main" id="{A3904872-7173-3EF9-8A62-B8C9AA757E3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532" t="34820" r="20458" b="12091"/>
          <a:stretch/>
        </p:blipFill>
        <p:spPr>
          <a:xfrm>
            <a:off x="10104238" y="4624643"/>
            <a:ext cx="1504406" cy="950614"/>
          </a:xfrm>
          <a:prstGeom prst="rect">
            <a:avLst/>
          </a:prstGeom>
        </p:spPr>
      </p:pic>
      <p:sp>
        <p:nvSpPr>
          <p:cNvPr id="4" name="Google Shape;57;p1">
            <a:extLst>
              <a:ext uri="{FF2B5EF4-FFF2-40B4-BE49-F238E27FC236}">
                <a16:creationId xmlns:a16="http://schemas.microsoft.com/office/drawing/2014/main" id="{964E1ACE-B2C5-0940-D25C-D3C2DB372ED5}"/>
              </a:ext>
            </a:extLst>
          </p:cNvPr>
          <p:cNvSpPr txBox="1">
            <a:spLocks/>
          </p:cNvSpPr>
          <p:nvPr/>
        </p:nvSpPr>
        <p:spPr>
          <a:xfrm>
            <a:off x="10568610" y="108642"/>
            <a:ext cx="143624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 MERCADO MUDOU!</a:t>
            </a:r>
          </a:p>
        </p:txBody>
      </p:sp>
      <p:sp>
        <p:nvSpPr>
          <p:cNvPr id="5" name="Google Shape;57;p1">
            <a:extLst>
              <a:ext uri="{FF2B5EF4-FFF2-40B4-BE49-F238E27FC236}">
                <a16:creationId xmlns:a16="http://schemas.microsoft.com/office/drawing/2014/main" id="{C96BBDD3-0513-1891-6CD0-B2674C962017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32447" y="650450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3131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r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  <p:sp>
        <p:nvSpPr>
          <p:cNvPr id="366" name="Google Shape;366;p29"/>
          <p:cNvSpPr txBox="1">
            <a:spLocks noGrp="1"/>
          </p:cNvSpPr>
          <p:nvPr>
            <p:ph type="ctrTitle"/>
          </p:nvPr>
        </p:nvSpPr>
        <p:spPr>
          <a:xfrm>
            <a:off x="415650" y="2052794"/>
            <a:ext cx="11360700" cy="16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3800"/>
              <a:buFont typeface="Calibri"/>
              <a:buNone/>
            </a:pPr>
            <a:r>
              <a:rPr lang="en-US" sz="6700" b="1">
                <a:solidFill>
                  <a:srgbClr val="2F5597"/>
                </a:solidFill>
              </a:rPr>
              <a:t>	</a:t>
            </a:r>
            <a:r>
              <a:rPr lang="en-US" sz="4500" b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Algumas de nossas obras e parcerias!</a:t>
            </a:r>
            <a:endParaRPr sz="15344" b="1">
              <a:solidFill>
                <a:srgbClr val="2F5597"/>
              </a:solidFill>
            </a:endParaRPr>
          </a:p>
        </p:txBody>
      </p:sp>
      <p:pic>
        <p:nvPicPr>
          <p:cNvPr id="367" name="Google Shape;36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4400" y="3200401"/>
            <a:ext cx="2743200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57;p1">
            <a:extLst>
              <a:ext uri="{FF2B5EF4-FFF2-40B4-BE49-F238E27FC236}">
                <a16:creationId xmlns:a16="http://schemas.microsoft.com/office/drawing/2014/main" id="{5C82C6F3-05B9-7776-3307-D59E2C2D1DDE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32447" y="650450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0"/>
          <p:cNvSpPr txBox="1">
            <a:spLocks noGrp="1"/>
          </p:cNvSpPr>
          <p:nvPr>
            <p:ph type="title"/>
          </p:nvPr>
        </p:nvSpPr>
        <p:spPr>
          <a:xfrm>
            <a:off x="-165725" y="773007"/>
            <a:ext cx="8153100" cy="6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b="1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Destaques</a:t>
            </a:r>
            <a:r>
              <a:rPr lang="en-US" b="1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- SMACNA </a:t>
            </a:r>
            <a:r>
              <a:rPr lang="en-US" b="1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Brasil</a:t>
            </a:r>
            <a:endParaRPr b="1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30"/>
          <p:cNvSpPr txBox="1"/>
          <p:nvPr/>
        </p:nvSpPr>
        <p:spPr>
          <a:xfrm>
            <a:off x="404150" y="2075800"/>
            <a:ext cx="6296400" cy="29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4450" rIns="0" bIns="0" anchor="t" anchorCtr="0">
            <a:spAutoFit/>
          </a:bodyPr>
          <a:lstStyle/>
          <a:p>
            <a:pPr marL="457200" marR="30480" lvl="0" indent="-419100" algn="l" rtl="0">
              <a:lnSpc>
                <a:spcPct val="107916"/>
              </a:lnSpc>
              <a:spcBef>
                <a:spcPts val="545"/>
              </a:spcBef>
              <a:spcAft>
                <a:spcPts val="0"/>
              </a:spcAft>
              <a:buClr>
                <a:srgbClr val="2F5597"/>
              </a:buClr>
              <a:buSzPts val="3000"/>
              <a:buFont typeface="Arial"/>
              <a:buChar char="●"/>
            </a:pPr>
            <a:r>
              <a:rPr lang="en-US" sz="30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Hospital e Maternidade São Luiz - Osasco - SP</a:t>
            </a:r>
            <a:r>
              <a:rPr lang="en-US" sz="30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- Rede D’OR</a:t>
            </a:r>
            <a:endParaRPr sz="30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30480" lvl="1" indent="-4191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3000"/>
              <a:buFont typeface="Arial"/>
              <a:buChar char="○"/>
            </a:pPr>
            <a:r>
              <a:rPr lang="en-US" sz="30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Ano de 2023</a:t>
            </a:r>
            <a:endParaRPr sz="30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30480" lvl="0" indent="-4191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3000"/>
              <a:buFont typeface="Arial"/>
              <a:buChar char="●"/>
            </a:pPr>
            <a:r>
              <a:rPr lang="en-US" sz="30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Hotel Transamérica Comandatuba </a:t>
            </a:r>
            <a:endParaRPr sz="30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30480" lvl="1" indent="-41910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3000"/>
              <a:buFont typeface="Arial"/>
              <a:buChar char="○"/>
            </a:pPr>
            <a:r>
              <a:rPr lang="en-US" sz="30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Ano de 2012</a:t>
            </a:r>
            <a:endParaRPr sz="30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30"/>
          <p:cNvSpPr txBox="1">
            <a:spLocks noGrp="1"/>
          </p:cNvSpPr>
          <p:nvPr>
            <p:ph type="sldNum" idx="12"/>
          </p:nvPr>
        </p:nvSpPr>
        <p:spPr>
          <a:xfrm>
            <a:off x="11068811" y="6465214"/>
            <a:ext cx="231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  <p:pic>
        <p:nvPicPr>
          <p:cNvPr id="375" name="Google Shape;375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41000" y="1192200"/>
            <a:ext cx="3599674" cy="2024813"/>
          </a:xfrm>
          <a:prstGeom prst="rect">
            <a:avLst/>
          </a:prstGeom>
          <a:noFill/>
          <a:ln w="19050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76" name="Google Shape;376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668554">
            <a:off x="9630232" y="3008654"/>
            <a:ext cx="2022736" cy="2959621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77" name="Google Shape;377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61675" y="3364800"/>
            <a:ext cx="2651400" cy="3384825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" name="Google Shape;57;p1">
            <a:extLst>
              <a:ext uri="{FF2B5EF4-FFF2-40B4-BE49-F238E27FC236}">
                <a16:creationId xmlns:a16="http://schemas.microsoft.com/office/drawing/2014/main" id="{7B655C08-2B1C-7F90-9476-4C6C7C0A71A5}"/>
              </a:ext>
            </a:extLst>
          </p:cNvPr>
          <p:cNvSpPr txBox="1">
            <a:spLocks/>
          </p:cNvSpPr>
          <p:nvPr/>
        </p:nvSpPr>
        <p:spPr>
          <a:xfrm>
            <a:off x="10568610" y="108642"/>
            <a:ext cx="143624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 MERCADO MUDOU!</a:t>
            </a:r>
          </a:p>
        </p:txBody>
      </p:sp>
      <p:sp>
        <p:nvSpPr>
          <p:cNvPr id="4" name="Google Shape;57;p1">
            <a:extLst>
              <a:ext uri="{FF2B5EF4-FFF2-40B4-BE49-F238E27FC236}">
                <a16:creationId xmlns:a16="http://schemas.microsoft.com/office/drawing/2014/main" id="{949BE17B-8828-C1E3-CEDE-34E7ED3D8A43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32447" y="650450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1"/>
          <p:cNvSpPr txBox="1">
            <a:spLocks noGrp="1"/>
          </p:cNvSpPr>
          <p:nvPr>
            <p:ph type="sldNum" idx="12"/>
          </p:nvPr>
        </p:nvSpPr>
        <p:spPr>
          <a:xfrm>
            <a:off x="11068811" y="6465214"/>
            <a:ext cx="2319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32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31"/>
          <p:cNvSpPr txBox="1"/>
          <p:nvPr/>
        </p:nvSpPr>
        <p:spPr>
          <a:xfrm>
            <a:off x="1449500" y="860425"/>
            <a:ext cx="4916700" cy="56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4450" rIns="0" bIns="0" anchor="t" anchorCtr="0">
            <a:spAutoFit/>
          </a:bodyPr>
          <a:lstStyle/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800"/>
              <a:buFont typeface="Arial"/>
              <a:buChar char="●"/>
            </a:pPr>
            <a:r>
              <a:rPr lang="en-US" sz="18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Hospitalar</a:t>
            </a:r>
            <a:endParaRPr sz="1800" b="1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200"/>
              <a:buFont typeface="Arial"/>
              <a:buChar char="○"/>
            </a:pPr>
            <a:r>
              <a:rPr lang="en-US" sz="12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MaterDei - MG</a:t>
            </a:r>
            <a:endParaRPr sz="12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200"/>
              <a:buFont typeface="Arial"/>
              <a:buChar char="○"/>
            </a:pPr>
            <a:r>
              <a:rPr lang="en-US" sz="12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UNIMED (Rede)</a:t>
            </a:r>
            <a:endParaRPr sz="12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200"/>
              <a:buFont typeface="Arial"/>
              <a:buChar char="○"/>
            </a:pPr>
            <a:r>
              <a:rPr lang="en-US" sz="12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Hospital Alemão Oswaldo Cruz</a:t>
            </a:r>
            <a:endParaRPr sz="12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200"/>
              <a:buFont typeface="Arial"/>
              <a:buChar char="○"/>
            </a:pPr>
            <a:r>
              <a:rPr lang="en-US" sz="12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Entre outros…</a:t>
            </a:r>
            <a:endParaRPr sz="12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800"/>
              <a:buFont typeface="Arial"/>
              <a:buChar char="●"/>
            </a:pPr>
            <a:r>
              <a:rPr lang="en-US" sz="18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Varejo</a:t>
            </a:r>
            <a:endParaRPr sz="1800" b="1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200"/>
              <a:buFont typeface="Arial"/>
              <a:buChar char="○"/>
            </a:pPr>
            <a:r>
              <a:rPr lang="en-US" sz="12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Havan (Rede)</a:t>
            </a:r>
            <a:endParaRPr sz="12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200"/>
              <a:buFont typeface="Arial"/>
              <a:buChar char="○"/>
            </a:pPr>
            <a:r>
              <a:rPr lang="en-US" sz="12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Renner</a:t>
            </a:r>
            <a:endParaRPr sz="12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200"/>
              <a:buFont typeface="Arial"/>
              <a:buChar char="○"/>
            </a:pPr>
            <a:r>
              <a:rPr lang="en-US" sz="12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Cinemark</a:t>
            </a:r>
            <a:endParaRPr sz="12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200"/>
              <a:buFont typeface="Arial"/>
              <a:buChar char="○"/>
            </a:pPr>
            <a:r>
              <a:rPr lang="en-US" sz="12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Entre outros…</a:t>
            </a:r>
            <a:endParaRPr sz="12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800"/>
              <a:buFont typeface="Arial"/>
              <a:buChar char="●"/>
            </a:pPr>
            <a:r>
              <a:rPr lang="en-US" sz="18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Industrias</a:t>
            </a:r>
            <a:endParaRPr sz="2400" b="1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200"/>
              <a:buFont typeface="Arial"/>
              <a:buChar char="○"/>
            </a:pPr>
            <a:r>
              <a:rPr lang="en-US" sz="12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Positivo</a:t>
            </a:r>
            <a:endParaRPr sz="12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200"/>
              <a:buFont typeface="Arial"/>
              <a:buChar char="○"/>
            </a:pPr>
            <a:r>
              <a:rPr lang="en-US" sz="12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Boticário</a:t>
            </a:r>
            <a:endParaRPr sz="12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200"/>
              <a:buFont typeface="Arial"/>
              <a:buChar char="○"/>
            </a:pPr>
            <a:r>
              <a:rPr lang="en-US" sz="12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Stanley Ferramentas</a:t>
            </a:r>
            <a:endParaRPr sz="12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200"/>
              <a:buFont typeface="Arial"/>
              <a:buChar char="○"/>
            </a:pPr>
            <a:r>
              <a:rPr lang="en-US" sz="12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Entre outros…</a:t>
            </a:r>
            <a:endParaRPr sz="2100" b="1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800"/>
              <a:buFont typeface="Arial"/>
              <a:buChar char="●"/>
            </a:pPr>
            <a:r>
              <a:rPr lang="en-US" sz="18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Igrejas</a:t>
            </a:r>
            <a:endParaRPr sz="1800" b="1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200"/>
              <a:buFont typeface="Arial"/>
              <a:buChar char="○"/>
            </a:pPr>
            <a:r>
              <a:rPr lang="en-US" sz="12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Igreja Batista</a:t>
            </a:r>
            <a:endParaRPr sz="12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200"/>
              <a:buFont typeface="Arial"/>
              <a:buChar char="○"/>
            </a:pPr>
            <a:r>
              <a:rPr lang="en-US" sz="12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Congregação Cristã no Brasil</a:t>
            </a:r>
            <a:endParaRPr sz="12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200"/>
              <a:buFont typeface="Arial"/>
              <a:buChar char="○"/>
            </a:pPr>
            <a:r>
              <a:rPr lang="en-US" sz="12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Assembleia de Deus</a:t>
            </a:r>
            <a:endParaRPr sz="12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200"/>
              <a:buFont typeface="Arial"/>
              <a:buChar char="○"/>
            </a:pPr>
            <a:r>
              <a:rPr lang="en-US" sz="12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Entre outros…</a:t>
            </a:r>
            <a:endParaRPr sz="1200" b="1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800"/>
              <a:buFont typeface="Arial"/>
              <a:buChar char="●"/>
            </a:pPr>
            <a:r>
              <a:rPr lang="en-US" sz="18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Passeo la Galeria PARAGUAI</a:t>
            </a:r>
            <a:endParaRPr sz="1800" b="1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800"/>
              <a:buFont typeface="Arial"/>
              <a:buChar char="●"/>
            </a:pPr>
            <a:r>
              <a:rPr lang="en-US" sz="18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Pátio Malzoni</a:t>
            </a:r>
            <a:r>
              <a:rPr lang="en-US" sz="18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2F5597"/>
              </a:buClr>
              <a:buSzPts val="1800"/>
              <a:buFont typeface="Arial"/>
              <a:buChar char="●"/>
            </a:pPr>
            <a:r>
              <a:rPr lang="en-US" sz="18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Ventura 2</a:t>
            </a:r>
            <a:r>
              <a:rPr lang="en-US" sz="1800" b="0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A LISTA CONTINUA CRESCENDO...</a:t>
            </a:r>
            <a:endParaRPr sz="2200" b="0" i="0" u="none" strike="noStrike" cap="none">
              <a:solidFill>
                <a:srgbClr val="0F7DB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4" name="Google Shape;38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22849" y="990051"/>
            <a:ext cx="3068974" cy="2240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66200" y="2941475"/>
            <a:ext cx="2090424" cy="237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60900" y="1438925"/>
            <a:ext cx="2808924" cy="210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784125" y="2874484"/>
            <a:ext cx="1970850" cy="2428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330699" y="952426"/>
            <a:ext cx="698100" cy="42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3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09650" y="5381500"/>
            <a:ext cx="951800" cy="48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3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358350" y="5392425"/>
            <a:ext cx="698100" cy="44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3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175900" y="5354777"/>
            <a:ext cx="698100" cy="515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3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960898" y="5381509"/>
            <a:ext cx="724453" cy="48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3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270776" y="6002020"/>
            <a:ext cx="816900" cy="58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3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231500" y="5985113"/>
            <a:ext cx="951800" cy="61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3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288250" y="5949175"/>
            <a:ext cx="1303600" cy="6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3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696800" y="6002025"/>
            <a:ext cx="1078125" cy="61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31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9827419" y="5395222"/>
            <a:ext cx="816900" cy="461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31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0786397" y="5447836"/>
            <a:ext cx="874675" cy="35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31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0879875" y="6088538"/>
            <a:ext cx="1221700" cy="411875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1"/>
          <p:cNvSpPr txBox="1">
            <a:spLocks noGrp="1"/>
          </p:cNvSpPr>
          <p:nvPr>
            <p:ph type="ctrTitle" idx="4294967295"/>
          </p:nvPr>
        </p:nvSpPr>
        <p:spPr>
          <a:xfrm>
            <a:off x="5139000" y="49150"/>
            <a:ext cx="1914000" cy="6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3800"/>
              <a:buFont typeface="Calibri"/>
              <a:buNone/>
            </a:pPr>
            <a:r>
              <a:rPr lang="en-US" sz="45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Obras</a:t>
            </a:r>
            <a:endParaRPr sz="4500" b="1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57;p1">
            <a:extLst>
              <a:ext uri="{FF2B5EF4-FFF2-40B4-BE49-F238E27FC236}">
                <a16:creationId xmlns:a16="http://schemas.microsoft.com/office/drawing/2014/main" id="{6863FF79-E1E0-57E0-884E-D71A8D835399}"/>
              </a:ext>
            </a:extLst>
          </p:cNvPr>
          <p:cNvSpPr txBox="1">
            <a:spLocks/>
          </p:cNvSpPr>
          <p:nvPr/>
        </p:nvSpPr>
        <p:spPr>
          <a:xfrm>
            <a:off x="10568610" y="108642"/>
            <a:ext cx="143624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 MERCADO MUDOU!</a:t>
            </a:r>
          </a:p>
        </p:txBody>
      </p:sp>
      <p:sp>
        <p:nvSpPr>
          <p:cNvPr id="4" name="Google Shape;57;p1">
            <a:extLst>
              <a:ext uri="{FF2B5EF4-FFF2-40B4-BE49-F238E27FC236}">
                <a16:creationId xmlns:a16="http://schemas.microsoft.com/office/drawing/2014/main" id="{3A525B74-02B0-CEA9-EB9E-FC72E65BC156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32447" y="650450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2"/>
          <p:cNvSpPr txBox="1">
            <a:spLocks noGrp="1"/>
          </p:cNvSpPr>
          <p:nvPr>
            <p:ph type="title"/>
          </p:nvPr>
        </p:nvSpPr>
        <p:spPr>
          <a:xfrm>
            <a:off x="2209800" y="22989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US" sz="4800" b="1" u="sng">
                <a:solidFill>
                  <a:srgbClr val="2F5597"/>
                </a:solidFill>
              </a:rPr>
              <a:t>Perguntas?</a:t>
            </a:r>
            <a:endParaRPr>
              <a:solidFill>
                <a:srgbClr val="2F5597"/>
              </a:solidFill>
            </a:endParaRPr>
          </a:p>
        </p:txBody>
      </p:sp>
      <p:pic>
        <p:nvPicPr>
          <p:cNvPr id="407" name="Google Shape;407;p32" descr="Perguntas?.tif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97000" y="938875"/>
            <a:ext cx="8923203" cy="585585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7;p1">
            <a:extLst>
              <a:ext uri="{FF2B5EF4-FFF2-40B4-BE49-F238E27FC236}">
                <a16:creationId xmlns:a16="http://schemas.microsoft.com/office/drawing/2014/main" id="{6201B670-9B46-7DE0-E2D3-02D8540826C3}"/>
              </a:ext>
            </a:extLst>
          </p:cNvPr>
          <p:cNvSpPr txBox="1">
            <a:spLocks/>
          </p:cNvSpPr>
          <p:nvPr/>
        </p:nvSpPr>
        <p:spPr>
          <a:xfrm>
            <a:off x="10568610" y="108642"/>
            <a:ext cx="143624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 MERCADO MUDOU!</a:t>
            </a:r>
          </a:p>
        </p:txBody>
      </p:sp>
      <p:sp>
        <p:nvSpPr>
          <p:cNvPr id="4" name="Google Shape;57;p1">
            <a:extLst>
              <a:ext uri="{FF2B5EF4-FFF2-40B4-BE49-F238E27FC236}">
                <a16:creationId xmlns:a16="http://schemas.microsoft.com/office/drawing/2014/main" id="{FD5E0B68-2857-6E5D-29A9-728C453CF750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32447" y="650450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33"/>
          <p:cNvSpPr txBox="1">
            <a:spLocks noGrp="1"/>
          </p:cNvSpPr>
          <p:nvPr>
            <p:ph type="title"/>
          </p:nvPr>
        </p:nvSpPr>
        <p:spPr>
          <a:xfrm>
            <a:off x="2102613" y="281124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US" sz="7000" b="1" u="sng" dirty="0">
                <a:solidFill>
                  <a:srgbClr val="2F5597"/>
                </a:solidFill>
              </a:rPr>
              <a:t>OBRIGADO!!</a:t>
            </a:r>
            <a:endParaRPr sz="6600" dirty="0">
              <a:solidFill>
                <a:srgbClr val="2F5597"/>
              </a:solidFill>
            </a:endParaRPr>
          </a:p>
        </p:txBody>
      </p:sp>
      <p:sp>
        <p:nvSpPr>
          <p:cNvPr id="414" name="Google Shape;414;p33"/>
          <p:cNvSpPr txBox="1"/>
          <p:nvPr/>
        </p:nvSpPr>
        <p:spPr>
          <a:xfrm>
            <a:off x="206846" y="2205699"/>
            <a:ext cx="6318600" cy="38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marR="0" lvl="0" indent="-2286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5"/>
              <a:buFont typeface="Gill Sans"/>
              <a:buNone/>
            </a:pPr>
            <a:r>
              <a:rPr lang="en-US" sz="3000" b="1" i="0" u="none" strike="noStrike" cap="none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Contato</a:t>
            </a:r>
            <a:r>
              <a:rPr lang="en-US" sz="3000" b="1" i="0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3000" b="0" i="0" u="none" strike="noStrike" cap="none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4400" b="1" i="0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Eng.° Maurilio Oliveira</a:t>
            </a:r>
            <a:endParaRPr sz="4400" b="1" i="0" u="none" strike="noStrike" cap="none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5"/>
              <a:buFont typeface="Gill Sans"/>
              <a:buNone/>
            </a:pPr>
            <a:r>
              <a:rPr lang="en-US" sz="1800" b="1" i="0" u="none" strike="noStrike" cap="none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Engenheiro</a:t>
            </a:r>
            <a:r>
              <a:rPr lang="en-US" sz="1800" b="1" i="0" u="none" strike="noStrike" cap="none" dirty="0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800" b="1" i="0" u="none" strike="noStrike" cap="none" dirty="0" err="1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Aplicações</a:t>
            </a:r>
            <a:endParaRPr sz="1800" b="1" i="0" u="none" strike="noStrike" cap="none" dirty="0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indent="-228600" algn="ctr">
              <a:spcBef>
                <a:spcPts val="1000"/>
              </a:spcBef>
              <a:buClr>
                <a:schemeClr val="dk1"/>
              </a:buClr>
              <a:buSzPts val="2595"/>
            </a:pPr>
            <a:r>
              <a:rPr lang="en-US" sz="1800" b="1" dirty="0">
                <a:solidFill>
                  <a:srgbClr val="2F5597"/>
                </a:solidFill>
              </a:rPr>
              <a:t>www.mpu.com.br</a:t>
            </a:r>
            <a:endParaRPr sz="1800" b="1" dirty="0">
              <a:solidFill>
                <a:srgbClr val="2F5597"/>
              </a:solidFill>
            </a:endParaRPr>
          </a:p>
          <a:p>
            <a:pPr marL="228600" indent="-228600" algn="ctr">
              <a:spcBef>
                <a:spcPts val="1000"/>
              </a:spcBef>
              <a:buClr>
                <a:schemeClr val="dk1"/>
              </a:buClr>
              <a:buSzPts val="2595"/>
            </a:pPr>
            <a:r>
              <a:rPr lang="en-US" sz="1800" b="1" dirty="0">
                <a:solidFill>
                  <a:srgbClr val="2F5597"/>
                </a:solidFill>
              </a:rPr>
              <a:t>maurilio@multivac.com.br</a:t>
            </a:r>
            <a:endParaRPr sz="1800" b="1" dirty="0">
              <a:solidFill>
                <a:srgbClr val="2F5597"/>
              </a:solidFill>
            </a:endParaRPr>
          </a:p>
          <a:p>
            <a:pPr marL="228600" indent="-228600" algn="ctr">
              <a:spcBef>
                <a:spcPts val="1000"/>
              </a:spcBef>
              <a:buClr>
                <a:schemeClr val="dk1"/>
              </a:buClr>
              <a:buSzPts val="2595"/>
            </a:pPr>
            <a:r>
              <a:rPr lang="en-US" sz="1800" b="1" dirty="0">
                <a:solidFill>
                  <a:srgbClr val="2F5597"/>
                </a:solidFill>
              </a:rPr>
              <a:t>(11) 4800 9500 | (11) 97879-9365     </a:t>
            </a:r>
            <a:endParaRPr sz="1800" b="1" dirty="0">
              <a:solidFill>
                <a:srgbClr val="2F5597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5" name="Google Shape;415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51850" y="2585149"/>
            <a:ext cx="3502324" cy="3509150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3"/>
          <p:cNvSpPr txBox="1"/>
          <p:nvPr/>
        </p:nvSpPr>
        <p:spPr>
          <a:xfrm>
            <a:off x="6217413" y="1834325"/>
            <a:ext cx="59712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Siga-nos em nosso Instagram!!</a:t>
            </a:r>
            <a:endParaRPr sz="3000" b="1" i="0" u="none" strike="noStrike" cap="none">
              <a:solidFill>
                <a:srgbClr val="2F5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57;p1">
            <a:extLst>
              <a:ext uri="{FF2B5EF4-FFF2-40B4-BE49-F238E27FC236}">
                <a16:creationId xmlns:a16="http://schemas.microsoft.com/office/drawing/2014/main" id="{A6618267-E95B-FC55-E3B7-97AF646BBBE0}"/>
              </a:ext>
            </a:extLst>
          </p:cNvPr>
          <p:cNvSpPr txBox="1">
            <a:spLocks/>
          </p:cNvSpPr>
          <p:nvPr/>
        </p:nvSpPr>
        <p:spPr>
          <a:xfrm>
            <a:off x="10568610" y="108642"/>
            <a:ext cx="143624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algn="l">
              <a:lnSpc>
                <a:spcPct val="103333"/>
              </a:lnSpc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 MERCADO MUDOU!</a:t>
            </a:r>
          </a:p>
        </p:txBody>
      </p:sp>
      <p:sp>
        <p:nvSpPr>
          <p:cNvPr id="4" name="Google Shape;57;p1">
            <a:extLst>
              <a:ext uri="{FF2B5EF4-FFF2-40B4-BE49-F238E27FC236}">
                <a16:creationId xmlns:a16="http://schemas.microsoft.com/office/drawing/2014/main" id="{CDD5D3D2-B8C5-05C5-E51D-321ED02F0B66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32447" y="6504500"/>
            <a:ext cx="2872480" cy="19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ENTRAC- 2025</a:t>
            </a:r>
            <a:endParaRPr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2673</TotalTime>
  <Words>1510</Words>
  <Application>Microsoft Office PowerPoint</Application>
  <PresentationFormat>Widescreen</PresentationFormat>
  <Paragraphs>391</Paragraphs>
  <Slides>34</Slides>
  <Notes>34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34</vt:i4>
      </vt:variant>
    </vt:vector>
  </HeadingPairs>
  <TitlesOfParts>
    <vt:vector size="40" baseType="lpstr">
      <vt:lpstr>Arial</vt:lpstr>
      <vt:lpstr>Calibri</vt:lpstr>
      <vt:lpstr>Gill Sans</vt:lpstr>
      <vt:lpstr>Verdana</vt:lpstr>
      <vt:lpstr>Wingdings</vt:lpstr>
      <vt:lpstr>Office Theme</vt:lpstr>
      <vt:lpstr>Apresentação do PowerPoint</vt:lpstr>
      <vt:lpstr>Programação</vt:lpstr>
      <vt:lpstr>MULTIVAC - 35 ANOS</vt:lpstr>
      <vt:lpstr>Mercado de Construção - Evolução</vt:lpstr>
      <vt:lpstr>Evoluções e Avanços Normativos</vt:lpstr>
      <vt:lpstr>“Dutos”</vt:lpstr>
      <vt:lpstr>PAINÉIS PRÉ-ISOLADOS </vt:lpstr>
      <vt:lpstr>Dutos Octogonais - Uma Nova Solução</vt:lpstr>
      <vt:lpstr>Dutos Octogonais - “OVAL”</vt:lpstr>
      <vt:lpstr>CASE DE SUCESSO!!</vt:lpstr>
      <vt:lpstr>DADOS</vt:lpstr>
      <vt:lpstr>SOLUÇÃO</vt:lpstr>
      <vt:lpstr>Apresentação do PowerPoint</vt:lpstr>
      <vt:lpstr>Dutos Octogonais - Corte especial MULTIVAC</vt:lpstr>
      <vt:lpstr>Apresentação do PowerPoint</vt:lpstr>
      <vt:lpstr>Dutos Octogonais Aplicados em Obra</vt:lpstr>
      <vt:lpstr>Novas Oportunidades!</vt:lpstr>
      <vt:lpstr>Soluções - MULTIVAC</vt:lpstr>
      <vt:lpstr>Evolução - MULTIVAC em Ventilação</vt:lpstr>
      <vt:lpstr> ALGUNS DE NOSSOS  PRODUTOS!</vt:lpstr>
      <vt:lpstr>Apresentação do PowerPoint</vt:lpstr>
      <vt:lpstr>Apresentação do PowerPoint</vt:lpstr>
      <vt:lpstr>Apresentação do PowerPoint</vt:lpstr>
      <vt:lpstr>VENTILADORES EM LINHA</vt:lpstr>
      <vt:lpstr>VENTILADORES EM LINHA</vt:lpstr>
      <vt:lpstr>EXAUSTORES AXIAIS</vt:lpstr>
      <vt:lpstr>EXAUSTORES AXIAIS</vt:lpstr>
      <vt:lpstr>Apresentação do PowerPoint</vt:lpstr>
      <vt:lpstr>MPU - Maleta de ferramentas Novo layout / Mais completa</vt:lpstr>
      <vt:lpstr> Algumas de nossas obras e parcerias!</vt:lpstr>
      <vt:lpstr>Destaques - SMACNA Brasil</vt:lpstr>
      <vt:lpstr>Obras</vt:lpstr>
      <vt:lpstr>Perguntas?</vt:lpstr>
      <vt:lpstr>OBRIGADO!!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Robert van Hoorn</dc:creator>
  <cp:lastModifiedBy>Maurilio Oliveira</cp:lastModifiedBy>
  <cp:revision>19</cp:revision>
  <cp:lastPrinted>2024-09-03T20:26:14Z</cp:lastPrinted>
  <dcterms:created xsi:type="dcterms:W3CDTF">2021-12-07T18:23:57Z</dcterms:created>
  <dcterms:modified xsi:type="dcterms:W3CDTF">2025-04-04T14:22:10Z</dcterms:modified>
</cp:coreProperties>
</file>